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8" r:id="rId3"/>
    <p:sldId id="259" r:id="rId4"/>
    <p:sldId id="262" r:id="rId5"/>
    <p:sldId id="260" r:id="rId6"/>
    <p:sldId id="261" r:id="rId7"/>
    <p:sldId id="263" r:id="rId8"/>
    <p:sldId id="264" r:id="rId9"/>
    <p:sldId id="265" r:id="rId10"/>
    <p:sldId id="266" r:id="rId11"/>
    <p:sldId id="280" r:id="rId12"/>
    <p:sldId id="267" r:id="rId13"/>
    <p:sldId id="268" r:id="rId14"/>
    <p:sldId id="269" r:id="rId15"/>
    <p:sldId id="270" r:id="rId16"/>
    <p:sldId id="281" r:id="rId17"/>
    <p:sldId id="271" r:id="rId18"/>
    <p:sldId id="272" r:id="rId19"/>
    <p:sldId id="273" r:id="rId20"/>
    <p:sldId id="274" r:id="rId21"/>
    <p:sldId id="282" r:id="rId22"/>
    <p:sldId id="275" r:id="rId23"/>
    <p:sldId id="276" r:id="rId24"/>
    <p:sldId id="277" r:id="rId25"/>
    <p:sldId id="278" r:id="rId26"/>
    <p:sldId id="283"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2F2F"/>
    <a:srgbClr val="262626"/>
    <a:srgbClr val="F9F9F9"/>
    <a:srgbClr val="F8FAF6"/>
    <a:srgbClr val="F2F3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94438" autoAdjust="0"/>
  </p:normalViewPr>
  <p:slideViewPr>
    <p:cSldViewPr snapToGrid="0">
      <p:cViewPr varScale="1">
        <p:scale>
          <a:sx n="84" d="100"/>
          <a:sy n="84" d="100"/>
        </p:scale>
        <p:origin x="96" y="4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2.jpg>
</file>

<file path=ppt/media/image3.png>
</file>

<file path=ppt/media/image4.png>
</file>

<file path=ppt/media/image5.pn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12388-985B-4B75-BA09-B999185F1801}" type="datetimeFigureOut">
              <a:rPr lang="zh-CN" altLang="en-US" smtClean="0"/>
              <a:pPr/>
              <a:t>2019/5/20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7ACEED-9A9D-45B2-8E89-278C7A6CCD75}" type="slidenum">
              <a:rPr lang="zh-CN" altLang="en-US" smtClean="0"/>
              <a:pPr/>
              <a:t>‹#›</a:t>
            </a:fld>
            <a:endParaRPr lang="zh-CN" altLang="en-US"/>
          </a:p>
        </p:txBody>
      </p:sp>
    </p:spTree>
    <p:extLst>
      <p:ext uri="{BB962C8B-B14F-4D97-AF65-F5344CB8AC3E}">
        <p14:creationId xmlns:p14="http://schemas.microsoft.com/office/powerpoint/2010/main" val="1899557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a:t>
            </a:fld>
            <a:endParaRPr lang="zh-CN" altLang="en-US"/>
          </a:p>
        </p:txBody>
      </p:sp>
    </p:spTree>
    <p:extLst>
      <p:ext uri="{BB962C8B-B14F-4D97-AF65-F5344CB8AC3E}">
        <p14:creationId xmlns:p14="http://schemas.microsoft.com/office/powerpoint/2010/main" val="9863814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10</a:t>
            </a:fld>
            <a:endParaRPr lang="zh-CN" altLang="en-US"/>
          </a:p>
        </p:txBody>
      </p:sp>
    </p:spTree>
    <p:extLst>
      <p:ext uri="{BB962C8B-B14F-4D97-AF65-F5344CB8AC3E}">
        <p14:creationId xmlns:p14="http://schemas.microsoft.com/office/powerpoint/2010/main" val="650333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11</a:t>
            </a:fld>
            <a:endParaRPr lang="zh-CN" altLang="en-US"/>
          </a:p>
        </p:txBody>
      </p:sp>
    </p:spTree>
    <p:extLst>
      <p:ext uri="{BB962C8B-B14F-4D97-AF65-F5344CB8AC3E}">
        <p14:creationId xmlns:p14="http://schemas.microsoft.com/office/powerpoint/2010/main" val="1140937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12</a:t>
            </a:fld>
            <a:endParaRPr lang="zh-CN" altLang="en-US"/>
          </a:p>
        </p:txBody>
      </p:sp>
    </p:spTree>
    <p:extLst>
      <p:ext uri="{BB962C8B-B14F-4D97-AF65-F5344CB8AC3E}">
        <p14:creationId xmlns:p14="http://schemas.microsoft.com/office/powerpoint/2010/main" val="229866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13</a:t>
            </a:fld>
            <a:endParaRPr lang="zh-CN" altLang="en-US"/>
          </a:p>
        </p:txBody>
      </p:sp>
    </p:spTree>
    <p:extLst>
      <p:ext uri="{BB962C8B-B14F-4D97-AF65-F5344CB8AC3E}">
        <p14:creationId xmlns:p14="http://schemas.microsoft.com/office/powerpoint/2010/main" val="2375007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14</a:t>
            </a:fld>
            <a:endParaRPr lang="zh-CN" altLang="en-US"/>
          </a:p>
        </p:txBody>
      </p:sp>
    </p:spTree>
    <p:extLst>
      <p:ext uri="{BB962C8B-B14F-4D97-AF65-F5344CB8AC3E}">
        <p14:creationId xmlns:p14="http://schemas.microsoft.com/office/powerpoint/2010/main" val="1790983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15</a:t>
            </a:fld>
            <a:endParaRPr lang="zh-CN" altLang="en-US"/>
          </a:p>
        </p:txBody>
      </p:sp>
    </p:spTree>
    <p:extLst>
      <p:ext uri="{BB962C8B-B14F-4D97-AF65-F5344CB8AC3E}">
        <p14:creationId xmlns:p14="http://schemas.microsoft.com/office/powerpoint/2010/main" val="414525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16</a:t>
            </a:fld>
            <a:endParaRPr lang="zh-CN" altLang="en-US"/>
          </a:p>
        </p:txBody>
      </p:sp>
    </p:spTree>
    <p:extLst>
      <p:ext uri="{BB962C8B-B14F-4D97-AF65-F5344CB8AC3E}">
        <p14:creationId xmlns:p14="http://schemas.microsoft.com/office/powerpoint/2010/main" val="3746318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17</a:t>
            </a:fld>
            <a:endParaRPr lang="zh-CN" altLang="en-US"/>
          </a:p>
        </p:txBody>
      </p:sp>
    </p:spTree>
    <p:extLst>
      <p:ext uri="{BB962C8B-B14F-4D97-AF65-F5344CB8AC3E}">
        <p14:creationId xmlns:p14="http://schemas.microsoft.com/office/powerpoint/2010/main" val="13307900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18</a:t>
            </a:fld>
            <a:endParaRPr lang="zh-CN" altLang="en-US"/>
          </a:p>
        </p:txBody>
      </p:sp>
    </p:spTree>
    <p:extLst>
      <p:ext uri="{BB962C8B-B14F-4D97-AF65-F5344CB8AC3E}">
        <p14:creationId xmlns:p14="http://schemas.microsoft.com/office/powerpoint/2010/main" val="4104059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19</a:t>
            </a:fld>
            <a:endParaRPr lang="zh-CN" altLang="en-US"/>
          </a:p>
        </p:txBody>
      </p:sp>
    </p:spTree>
    <p:extLst>
      <p:ext uri="{BB962C8B-B14F-4D97-AF65-F5344CB8AC3E}">
        <p14:creationId xmlns:p14="http://schemas.microsoft.com/office/powerpoint/2010/main" val="3648781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a:t>
            </a:fld>
            <a:endParaRPr lang="zh-CN" altLang="en-US"/>
          </a:p>
        </p:txBody>
      </p:sp>
    </p:spTree>
    <p:extLst>
      <p:ext uri="{BB962C8B-B14F-4D97-AF65-F5344CB8AC3E}">
        <p14:creationId xmlns:p14="http://schemas.microsoft.com/office/powerpoint/2010/main" val="33164689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20</a:t>
            </a:fld>
            <a:endParaRPr lang="zh-CN" altLang="en-US"/>
          </a:p>
        </p:txBody>
      </p:sp>
    </p:spTree>
    <p:extLst>
      <p:ext uri="{BB962C8B-B14F-4D97-AF65-F5344CB8AC3E}">
        <p14:creationId xmlns:p14="http://schemas.microsoft.com/office/powerpoint/2010/main" val="984619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21</a:t>
            </a:fld>
            <a:endParaRPr lang="zh-CN" altLang="en-US"/>
          </a:p>
        </p:txBody>
      </p:sp>
    </p:spTree>
    <p:extLst>
      <p:ext uri="{BB962C8B-B14F-4D97-AF65-F5344CB8AC3E}">
        <p14:creationId xmlns:p14="http://schemas.microsoft.com/office/powerpoint/2010/main" val="440329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22</a:t>
            </a:fld>
            <a:endParaRPr lang="zh-CN" altLang="en-US"/>
          </a:p>
        </p:txBody>
      </p:sp>
    </p:spTree>
    <p:extLst>
      <p:ext uri="{BB962C8B-B14F-4D97-AF65-F5344CB8AC3E}">
        <p14:creationId xmlns:p14="http://schemas.microsoft.com/office/powerpoint/2010/main" val="12651701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23</a:t>
            </a:fld>
            <a:endParaRPr lang="zh-CN" altLang="en-US"/>
          </a:p>
        </p:txBody>
      </p:sp>
    </p:spTree>
    <p:extLst>
      <p:ext uri="{BB962C8B-B14F-4D97-AF65-F5344CB8AC3E}">
        <p14:creationId xmlns:p14="http://schemas.microsoft.com/office/powerpoint/2010/main" val="13320199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24</a:t>
            </a:fld>
            <a:endParaRPr lang="zh-CN" altLang="en-US"/>
          </a:p>
        </p:txBody>
      </p:sp>
    </p:spTree>
    <p:extLst>
      <p:ext uri="{BB962C8B-B14F-4D97-AF65-F5344CB8AC3E}">
        <p14:creationId xmlns:p14="http://schemas.microsoft.com/office/powerpoint/2010/main" val="19421877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25</a:t>
            </a:fld>
            <a:endParaRPr lang="zh-CN" altLang="en-US"/>
          </a:p>
        </p:txBody>
      </p:sp>
    </p:spTree>
    <p:extLst>
      <p:ext uri="{BB962C8B-B14F-4D97-AF65-F5344CB8AC3E}">
        <p14:creationId xmlns:p14="http://schemas.microsoft.com/office/powerpoint/2010/main" val="40347378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26</a:t>
            </a:fld>
            <a:endParaRPr lang="zh-CN" altLang="en-US"/>
          </a:p>
        </p:txBody>
      </p:sp>
    </p:spTree>
    <p:extLst>
      <p:ext uri="{BB962C8B-B14F-4D97-AF65-F5344CB8AC3E}">
        <p14:creationId xmlns:p14="http://schemas.microsoft.com/office/powerpoint/2010/main" val="3989825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3</a:t>
            </a:fld>
            <a:endParaRPr lang="zh-CN" altLang="en-US"/>
          </a:p>
        </p:txBody>
      </p:sp>
    </p:spTree>
    <p:extLst>
      <p:ext uri="{BB962C8B-B14F-4D97-AF65-F5344CB8AC3E}">
        <p14:creationId xmlns:p14="http://schemas.microsoft.com/office/powerpoint/2010/main" val="250274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4</a:t>
            </a:fld>
            <a:endParaRPr lang="zh-CN" altLang="en-US"/>
          </a:p>
        </p:txBody>
      </p:sp>
    </p:spTree>
    <p:extLst>
      <p:ext uri="{BB962C8B-B14F-4D97-AF65-F5344CB8AC3E}">
        <p14:creationId xmlns:p14="http://schemas.microsoft.com/office/powerpoint/2010/main" val="2898463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5</a:t>
            </a:fld>
            <a:endParaRPr lang="zh-CN" altLang="en-US"/>
          </a:p>
        </p:txBody>
      </p:sp>
    </p:spTree>
    <p:extLst>
      <p:ext uri="{BB962C8B-B14F-4D97-AF65-F5344CB8AC3E}">
        <p14:creationId xmlns:p14="http://schemas.microsoft.com/office/powerpoint/2010/main" val="3980664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6</a:t>
            </a:fld>
            <a:endParaRPr lang="zh-CN" altLang="en-US"/>
          </a:p>
        </p:txBody>
      </p:sp>
    </p:spTree>
    <p:extLst>
      <p:ext uri="{BB962C8B-B14F-4D97-AF65-F5344CB8AC3E}">
        <p14:creationId xmlns:p14="http://schemas.microsoft.com/office/powerpoint/2010/main" val="1624255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7</a:t>
            </a:fld>
            <a:endParaRPr lang="zh-CN" altLang="en-US"/>
          </a:p>
        </p:txBody>
      </p:sp>
    </p:spTree>
    <p:extLst>
      <p:ext uri="{BB962C8B-B14F-4D97-AF65-F5344CB8AC3E}">
        <p14:creationId xmlns:p14="http://schemas.microsoft.com/office/powerpoint/2010/main" val="866835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8</a:t>
            </a:fld>
            <a:endParaRPr lang="zh-CN" altLang="en-US"/>
          </a:p>
        </p:txBody>
      </p:sp>
    </p:spTree>
    <p:extLst>
      <p:ext uri="{BB962C8B-B14F-4D97-AF65-F5344CB8AC3E}">
        <p14:creationId xmlns:p14="http://schemas.microsoft.com/office/powerpoint/2010/main" val="4175488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9</a:t>
            </a:fld>
            <a:endParaRPr lang="zh-CN" altLang="en-US"/>
          </a:p>
        </p:txBody>
      </p:sp>
    </p:spTree>
    <p:extLst>
      <p:ext uri="{BB962C8B-B14F-4D97-AF65-F5344CB8AC3E}">
        <p14:creationId xmlns:p14="http://schemas.microsoft.com/office/powerpoint/2010/main" val="2069841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08208451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175749415"/>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2384039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548174506"/>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94923529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212833082"/>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654041067"/>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497039926"/>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915626745"/>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367797950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330551065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F9FF8-939F-401C-9892-1997D7A9135B}" type="datetimeFigureOut">
              <a:rPr lang="zh-CN" altLang="en-US" smtClean="0"/>
              <a:pPr/>
              <a:t>2019/5/20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483FC8-2F5D-4D84-9BFB-4CA9D3324FE2}" type="slidenum">
              <a:rPr lang="zh-CN" altLang="en-US" smtClean="0"/>
              <a:pPr/>
              <a:t>‹#›</a:t>
            </a:fld>
            <a:endParaRPr lang="zh-CN" altLang="en-US"/>
          </a:p>
        </p:txBody>
      </p:sp>
      <p:sp>
        <p:nvSpPr>
          <p:cNvPr id="9" name="日期占位符 1"/>
          <p:cNvSpPr txBox="1">
            <a:spLocks/>
          </p:cNvSpPr>
          <p:nvPr userDrawn="1"/>
        </p:nvSpPr>
        <p:spPr>
          <a:xfrm>
            <a:off x="8382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F9EB75-FE24-43CB-90FD-280975C686C0}" type="datetimeFigureOut">
              <a:rPr lang="zh-CN" altLang="en-US" smtClean="0"/>
              <a:pPr/>
              <a:t>2019/5/20</a:t>
            </a:fld>
            <a:endParaRPr lang="zh-CN" altLang="en-US"/>
          </a:p>
        </p:txBody>
      </p:sp>
      <p:sp>
        <p:nvSpPr>
          <p:cNvPr id="10" name="灯片编号占位符 3"/>
          <p:cNvSpPr txBox="1">
            <a:spLocks/>
          </p:cNvSpPr>
          <p:nvPr userDrawn="1"/>
        </p:nvSpPr>
        <p:spPr>
          <a:xfrm>
            <a:off x="86106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138963-1525-4E4E-A5AE-A2B069EC3367}" type="slidenum">
              <a:rPr lang="zh-CN" altLang="en-US" smtClean="0"/>
              <a:pPr/>
              <a:t>‹#›</a:t>
            </a:fld>
            <a:endParaRPr lang="zh-CN" altLang="en-US"/>
          </a:p>
        </p:txBody>
      </p:sp>
      <p:pic>
        <p:nvPicPr>
          <p:cNvPr id="11" name="图片 10"/>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0"/>
            <a:ext cx="12192000" cy="6860731"/>
          </a:xfrm>
          <a:prstGeom prst="rect">
            <a:avLst/>
          </a:prstGeom>
        </p:spPr>
      </p:pic>
      <p:sp>
        <p:nvSpPr>
          <p:cNvPr id="12" name="矩形 11"/>
          <p:cNvSpPr/>
          <p:nvPr userDrawn="1"/>
        </p:nvSpPr>
        <p:spPr>
          <a:xfrm>
            <a:off x="0" y="0"/>
            <a:ext cx="12192000" cy="6860731"/>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056230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lum/>
          </a:blip>
          <a:srcRect/>
          <a:stretch>
            <a:fillRect t="-21000" b="-21000"/>
          </a:stretch>
        </a:blipFill>
        <a:effectLst/>
      </p:bgPr>
    </p:bg>
    <p:spTree>
      <p:nvGrpSpPr>
        <p:cNvPr id="1" name=""/>
        <p:cNvGrpSpPr/>
        <p:nvPr/>
      </p:nvGrpSpPr>
      <p:grpSpPr>
        <a:xfrm>
          <a:off x="0" y="0"/>
          <a:ext cx="0" cy="0"/>
          <a:chOff x="0" y="0"/>
          <a:chExt cx="0" cy="0"/>
        </a:xfrm>
      </p:grpSpPr>
      <p:sp>
        <p:nvSpPr>
          <p:cNvPr id="6" name="文本框 5"/>
          <p:cNvSpPr txBox="1"/>
          <p:nvPr/>
        </p:nvSpPr>
        <p:spPr>
          <a:xfrm>
            <a:off x="4817001" y="4524685"/>
            <a:ext cx="3877985" cy="646331"/>
          </a:xfrm>
          <a:prstGeom prst="rect">
            <a:avLst/>
          </a:prstGeom>
          <a:noFill/>
        </p:spPr>
        <p:txBody>
          <a:bodyPr wrap="none" rtlCol="0">
            <a:spAutoFit/>
          </a:bodyPr>
          <a:lstStyle/>
          <a:p>
            <a:r>
              <a:rPr lang="zh-CN" altLang="en-US" sz="3600" dirty="0">
                <a:solidFill>
                  <a:schemeClr val="tx1">
                    <a:lumMod val="65000"/>
                    <a:lumOff val="35000"/>
                  </a:schemeClr>
                </a:solidFill>
                <a:cs typeface="+mn-ea"/>
                <a:sym typeface="+mn-lt"/>
              </a:rPr>
              <a:t>手绘论文答辩模板</a:t>
            </a:r>
          </a:p>
        </p:txBody>
      </p:sp>
      <p:sp>
        <p:nvSpPr>
          <p:cNvPr id="7" name="文本框 6"/>
          <p:cNvSpPr txBox="1"/>
          <p:nvPr/>
        </p:nvSpPr>
        <p:spPr>
          <a:xfrm>
            <a:off x="4812563" y="5171016"/>
            <a:ext cx="4121641" cy="369332"/>
          </a:xfrm>
          <a:prstGeom prst="rect">
            <a:avLst/>
          </a:prstGeom>
          <a:noFill/>
        </p:spPr>
        <p:txBody>
          <a:bodyPr wrap="none" rtlCol="0">
            <a:spAutoFit/>
          </a:bodyPr>
          <a:lstStyle/>
          <a:p>
            <a:r>
              <a:rPr lang="zh-CN" altLang="en-US" dirty="0">
                <a:solidFill>
                  <a:schemeClr val="tx1">
                    <a:lumMod val="65000"/>
                    <a:lumOff val="35000"/>
                  </a:schemeClr>
                </a:solidFill>
                <a:cs typeface="+mn-ea"/>
                <a:sym typeface="+mn-lt"/>
              </a:rPr>
              <a:t>汇报人：千库网     汇报时间：</a:t>
            </a:r>
            <a:r>
              <a:rPr lang="en-US" altLang="zh-CN" dirty="0">
                <a:solidFill>
                  <a:schemeClr val="tx1">
                    <a:lumMod val="65000"/>
                    <a:lumOff val="35000"/>
                  </a:schemeClr>
                </a:solidFill>
                <a:cs typeface="+mn-ea"/>
                <a:sym typeface="+mn-lt"/>
              </a:rPr>
              <a:t>17</a:t>
            </a:r>
            <a:r>
              <a:rPr lang="zh-CN" altLang="en-US" dirty="0">
                <a:solidFill>
                  <a:schemeClr val="tx1">
                    <a:lumMod val="65000"/>
                    <a:lumOff val="35000"/>
                  </a:schemeClr>
                </a:solidFill>
                <a:cs typeface="+mn-ea"/>
                <a:sym typeface="+mn-lt"/>
              </a:rPr>
              <a:t>年</a:t>
            </a:r>
            <a:r>
              <a:rPr lang="en-US" altLang="zh-CN" dirty="0">
                <a:solidFill>
                  <a:schemeClr val="tx1">
                    <a:lumMod val="65000"/>
                    <a:lumOff val="35000"/>
                  </a:schemeClr>
                </a:solidFill>
                <a:cs typeface="+mn-ea"/>
                <a:sym typeface="+mn-lt"/>
              </a:rPr>
              <a:t>9</a:t>
            </a:r>
            <a:r>
              <a:rPr lang="zh-CN" altLang="en-US" dirty="0">
                <a:solidFill>
                  <a:schemeClr val="tx1">
                    <a:lumMod val="65000"/>
                    <a:lumOff val="35000"/>
                  </a:schemeClr>
                </a:solidFill>
                <a:cs typeface="+mn-ea"/>
                <a:sym typeface="+mn-lt"/>
              </a:rPr>
              <a:t>月</a:t>
            </a:r>
          </a:p>
        </p:txBody>
      </p:sp>
      <p:sp>
        <p:nvSpPr>
          <p:cNvPr id="8" name="文本框 7"/>
          <p:cNvSpPr txBox="1"/>
          <p:nvPr/>
        </p:nvSpPr>
        <p:spPr>
          <a:xfrm>
            <a:off x="5869729" y="3739855"/>
            <a:ext cx="2162772" cy="1107996"/>
          </a:xfrm>
          <a:prstGeom prst="rect">
            <a:avLst/>
          </a:prstGeom>
          <a:noFill/>
        </p:spPr>
        <p:txBody>
          <a:bodyPr wrap="none" rtlCol="0">
            <a:spAutoFit/>
          </a:bodyPr>
          <a:lstStyle/>
          <a:p>
            <a:r>
              <a:rPr lang="en-US" altLang="zh-CN" sz="6600" dirty="0">
                <a:solidFill>
                  <a:schemeClr val="tx1">
                    <a:lumMod val="65000"/>
                    <a:lumOff val="35000"/>
                  </a:schemeClr>
                </a:solidFill>
                <a:cs typeface="+mn-ea"/>
                <a:sym typeface="+mn-lt"/>
              </a:rPr>
              <a:t>201X</a:t>
            </a:r>
            <a:endParaRPr lang="zh-CN" altLang="en-US" sz="6600" dirty="0">
              <a:solidFill>
                <a:schemeClr val="tx1">
                  <a:lumMod val="65000"/>
                  <a:lumOff val="35000"/>
                </a:schemeClr>
              </a:solidFill>
              <a:cs typeface="+mn-ea"/>
              <a:sym typeface="+mn-lt"/>
            </a:endParaRPr>
          </a:p>
        </p:txBody>
      </p:sp>
      <p:pic>
        <p:nvPicPr>
          <p:cNvPr id="2" name="Lady &amp; Bird (淑女与鸟组合) - Stephanie Says (史蒂芬妮说)(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6320676" y="-708560"/>
            <a:ext cx="609600" cy="609600"/>
          </a:xfrm>
          <a:prstGeom prst="rect">
            <a:avLst/>
          </a:prstGeom>
        </p:spPr>
      </p:pic>
    </p:spTree>
    <p:extLst>
      <p:ext uri="{BB962C8B-B14F-4D97-AF65-F5344CB8AC3E}">
        <p14:creationId xmlns:p14="http://schemas.microsoft.com/office/powerpoint/2010/main" val="1205224568"/>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8"/>
                                        </p:tgtEl>
                                        <p:attrNameLst>
                                          <p:attrName>style.visibility</p:attrName>
                                        </p:attrNameLst>
                                      </p:cBhvr>
                                      <p:to>
                                        <p:strVal val="visible"/>
                                      </p:to>
                                    </p:set>
                                    <p:set>
                                      <p:cBhvr>
                                        <p:cTn id="7" dur="455" fill="hold">
                                          <p:stCondLst>
                                            <p:cond delay="0"/>
                                          </p:stCondLst>
                                        </p:cTn>
                                        <p:tgtEl>
                                          <p:spTgt spid="8"/>
                                        </p:tgtEl>
                                        <p:attrNameLst>
                                          <p:attrName>style.rotation</p:attrName>
                                        </p:attrNameLst>
                                      </p:cBhvr>
                                      <p:to>
                                        <p:strVal val="-45.0"/>
                                      </p:to>
                                    </p:set>
                                    <p:anim calcmode="lin" valueType="num">
                                      <p:cBhvr>
                                        <p:cTn id="8"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outVertical)">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4"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Group 4"/>
          <p:cNvGrpSpPr>
            <a:grpSpLocks noChangeAspect="1"/>
          </p:cNvGrpSpPr>
          <p:nvPr/>
        </p:nvGrpSpPr>
        <p:grpSpPr bwMode="auto">
          <a:xfrm>
            <a:off x="4431712" y="3975007"/>
            <a:ext cx="1311381" cy="1418197"/>
            <a:chOff x="3173" y="1433"/>
            <a:chExt cx="1596" cy="1726"/>
          </a:xfrm>
          <a:solidFill>
            <a:srgbClr val="262626"/>
          </a:solidFill>
        </p:grpSpPr>
        <p:sp>
          <p:nvSpPr>
            <p:cNvPr id="7"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9" name="Group 4"/>
          <p:cNvGrpSpPr>
            <a:grpSpLocks noChangeAspect="1"/>
          </p:cNvGrpSpPr>
          <p:nvPr/>
        </p:nvGrpSpPr>
        <p:grpSpPr bwMode="auto">
          <a:xfrm>
            <a:off x="4043949" y="2432806"/>
            <a:ext cx="1476989" cy="1597295"/>
            <a:chOff x="3173" y="1433"/>
            <a:chExt cx="1596" cy="1726"/>
          </a:xfrm>
          <a:solidFill>
            <a:srgbClr val="262626"/>
          </a:solidFill>
        </p:grpSpPr>
        <p:sp>
          <p:nvSpPr>
            <p:cNvPr id="10"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2" name="Group 4"/>
          <p:cNvGrpSpPr>
            <a:grpSpLocks noChangeAspect="1"/>
          </p:cNvGrpSpPr>
          <p:nvPr/>
        </p:nvGrpSpPr>
        <p:grpSpPr bwMode="auto">
          <a:xfrm>
            <a:off x="5520938" y="2720918"/>
            <a:ext cx="1673245" cy="1809537"/>
            <a:chOff x="3173" y="1433"/>
            <a:chExt cx="1596" cy="1726"/>
          </a:xfrm>
          <a:solidFill>
            <a:srgbClr val="262626"/>
          </a:solidFill>
        </p:grpSpPr>
        <p:sp>
          <p:nvSpPr>
            <p:cNvPr id="13"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5" name="Group 4"/>
          <p:cNvGrpSpPr>
            <a:grpSpLocks noChangeAspect="1"/>
          </p:cNvGrpSpPr>
          <p:nvPr/>
        </p:nvGrpSpPr>
        <p:grpSpPr bwMode="auto">
          <a:xfrm>
            <a:off x="5775034" y="4530455"/>
            <a:ext cx="1029106" cy="1112930"/>
            <a:chOff x="3173" y="1433"/>
            <a:chExt cx="1596" cy="1726"/>
          </a:xfrm>
          <a:solidFill>
            <a:srgbClr val="262626"/>
          </a:solidFill>
        </p:grpSpPr>
        <p:sp>
          <p:nvSpPr>
            <p:cNvPr id="16"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18" name="矩形 17"/>
          <p:cNvSpPr>
            <a:spLocks noChangeArrowheads="1"/>
          </p:cNvSpPr>
          <p:nvPr/>
        </p:nvSpPr>
        <p:spPr bwMode="auto">
          <a:xfrm>
            <a:off x="587523" y="2580164"/>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19" name="矩形 18"/>
          <p:cNvSpPr>
            <a:spLocks noChangeArrowheads="1"/>
          </p:cNvSpPr>
          <p:nvPr/>
        </p:nvSpPr>
        <p:spPr bwMode="auto">
          <a:xfrm>
            <a:off x="602602" y="4504296"/>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20" name="矩形 19"/>
          <p:cNvSpPr>
            <a:spLocks noChangeArrowheads="1"/>
          </p:cNvSpPr>
          <p:nvPr/>
        </p:nvSpPr>
        <p:spPr bwMode="auto">
          <a:xfrm>
            <a:off x="8249605" y="2580164"/>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21" name="矩形 20"/>
          <p:cNvSpPr>
            <a:spLocks noChangeArrowheads="1"/>
          </p:cNvSpPr>
          <p:nvPr/>
        </p:nvSpPr>
        <p:spPr bwMode="auto">
          <a:xfrm>
            <a:off x="8264684" y="4504296"/>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Tree>
    <p:extLst>
      <p:ext uri="{BB962C8B-B14F-4D97-AF65-F5344CB8AC3E}">
        <p14:creationId xmlns:p14="http://schemas.microsoft.com/office/powerpoint/2010/main" val="1578446878"/>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par>
                                <p:cTn id="11" presetID="31" presetClass="entr" presetSubtype="0" fill="hold" nodeType="withEffect">
                                  <p:stCondLst>
                                    <p:cond delay="250"/>
                                  </p:stCondLst>
                                  <p:childTnLst>
                                    <p:set>
                                      <p:cBhvr>
                                        <p:cTn id="12" dur="1" fill="hold">
                                          <p:stCondLst>
                                            <p:cond delay="0"/>
                                          </p:stCondLst>
                                        </p:cTn>
                                        <p:tgtEl>
                                          <p:spTgt spid="12"/>
                                        </p:tgtEl>
                                        <p:attrNameLst>
                                          <p:attrName>style.visibility</p:attrName>
                                        </p:attrNameLst>
                                      </p:cBhvr>
                                      <p:to>
                                        <p:strVal val="visible"/>
                                      </p:to>
                                    </p:set>
                                    <p:anim calcmode="lin" valueType="num">
                                      <p:cBhvr>
                                        <p:cTn id="13" dur="1000" fill="hold"/>
                                        <p:tgtEl>
                                          <p:spTgt spid="12"/>
                                        </p:tgtEl>
                                        <p:attrNameLst>
                                          <p:attrName>ppt_w</p:attrName>
                                        </p:attrNameLst>
                                      </p:cBhvr>
                                      <p:tavLst>
                                        <p:tav tm="0">
                                          <p:val>
                                            <p:fltVal val="0"/>
                                          </p:val>
                                        </p:tav>
                                        <p:tav tm="100000">
                                          <p:val>
                                            <p:strVal val="#ppt_w"/>
                                          </p:val>
                                        </p:tav>
                                      </p:tavLst>
                                    </p:anim>
                                    <p:anim calcmode="lin" valueType="num">
                                      <p:cBhvr>
                                        <p:cTn id="14" dur="1000" fill="hold"/>
                                        <p:tgtEl>
                                          <p:spTgt spid="12"/>
                                        </p:tgtEl>
                                        <p:attrNameLst>
                                          <p:attrName>ppt_h</p:attrName>
                                        </p:attrNameLst>
                                      </p:cBhvr>
                                      <p:tavLst>
                                        <p:tav tm="0">
                                          <p:val>
                                            <p:fltVal val="0"/>
                                          </p:val>
                                        </p:tav>
                                        <p:tav tm="100000">
                                          <p:val>
                                            <p:strVal val="#ppt_h"/>
                                          </p:val>
                                        </p:tav>
                                      </p:tavLst>
                                    </p:anim>
                                    <p:anim calcmode="lin" valueType="num">
                                      <p:cBhvr>
                                        <p:cTn id="15" dur="1000" fill="hold"/>
                                        <p:tgtEl>
                                          <p:spTgt spid="12"/>
                                        </p:tgtEl>
                                        <p:attrNameLst>
                                          <p:attrName>style.rotation</p:attrName>
                                        </p:attrNameLst>
                                      </p:cBhvr>
                                      <p:tavLst>
                                        <p:tav tm="0">
                                          <p:val>
                                            <p:fltVal val="90"/>
                                          </p:val>
                                        </p:tav>
                                        <p:tav tm="100000">
                                          <p:val>
                                            <p:fltVal val="0"/>
                                          </p:val>
                                        </p:tav>
                                      </p:tavLst>
                                    </p:anim>
                                    <p:animEffect transition="in" filter="fade">
                                      <p:cBhvr>
                                        <p:cTn id="16" dur="1000"/>
                                        <p:tgtEl>
                                          <p:spTgt spid="12"/>
                                        </p:tgtEl>
                                      </p:cBhvr>
                                    </p:animEffect>
                                  </p:childTnLst>
                                </p:cTn>
                              </p:par>
                              <p:par>
                                <p:cTn id="17" presetID="31"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style.rotation</p:attrName>
                                        </p:attrNameLst>
                                      </p:cBhvr>
                                      <p:tavLst>
                                        <p:tav tm="0">
                                          <p:val>
                                            <p:fltVal val="90"/>
                                          </p:val>
                                        </p:tav>
                                        <p:tav tm="100000">
                                          <p:val>
                                            <p:fltVal val="0"/>
                                          </p:val>
                                        </p:tav>
                                      </p:tavLst>
                                    </p:anim>
                                    <p:animEffect transition="in" filter="fade">
                                      <p:cBhvr>
                                        <p:cTn id="22" dur="1000"/>
                                        <p:tgtEl>
                                          <p:spTgt spid="6"/>
                                        </p:tgtEl>
                                      </p:cBhvr>
                                    </p:animEffect>
                                  </p:childTnLst>
                                </p:cTn>
                              </p:par>
                              <p:par>
                                <p:cTn id="23" presetID="31" presetClass="entr" presetSubtype="0" fill="hold" nodeType="withEffect">
                                  <p:stCondLst>
                                    <p:cond delay="75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style.rotation</p:attrName>
                                        </p:attrNameLst>
                                      </p:cBhvr>
                                      <p:tavLst>
                                        <p:tav tm="0">
                                          <p:val>
                                            <p:fltVal val="90"/>
                                          </p:val>
                                        </p:tav>
                                        <p:tav tm="100000">
                                          <p:val>
                                            <p:fltVal val="0"/>
                                          </p:val>
                                        </p:tav>
                                      </p:tavLst>
                                    </p:anim>
                                    <p:animEffect transition="in" filter="fade">
                                      <p:cBhvr>
                                        <p:cTn id="28" dur="1000"/>
                                        <p:tgtEl>
                                          <p:spTgt spid="15"/>
                                        </p:tgtEl>
                                      </p:cBhvr>
                                    </p:animEffect>
                                  </p:childTnLst>
                                </p:cTn>
                              </p:par>
                            </p:childTnLst>
                          </p:cTn>
                        </p:par>
                        <p:par>
                          <p:cTn id="29" fill="hold">
                            <p:stCondLst>
                              <p:cond delay="1750"/>
                            </p:stCondLst>
                            <p:childTnLst>
                              <p:par>
                                <p:cTn id="30" presetID="22" presetClass="entr" presetSubtype="8"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500"/>
                                        <p:tgtEl>
                                          <p:spTgt spid="18"/>
                                        </p:tgtEl>
                                      </p:cBhvr>
                                    </p:animEffect>
                                  </p:childTnLst>
                                </p:cTn>
                              </p:par>
                              <p:par>
                                <p:cTn id="33" presetID="22" presetClass="entr" presetSubtype="8" fill="hold" grpId="0" nodeType="withEffect">
                                  <p:stCondLst>
                                    <p:cond delay="25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par>
                                <p:cTn id="39" presetID="22" presetClass="entr" presetSubtype="8" fill="hold" grpId="0" nodeType="withEffect">
                                  <p:stCondLst>
                                    <p:cond delay="250"/>
                                  </p:stCondLst>
                                  <p:childTnLst>
                                    <p:set>
                                      <p:cBhvr>
                                        <p:cTn id="40" dur="1" fill="hold">
                                          <p:stCondLst>
                                            <p:cond delay="0"/>
                                          </p:stCondLst>
                                        </p:cTn>
                                        <p:tgtEl>
                                          <p:spTgt spid="21"/>
                                        </p:tgtEl>
                                        <p:attrNameLst>
                                          <p:attrName>style.visibility</p:attrName>
                                        </p:attrNameLst>
                                      </p:cBhvr>
                                      <p:to>
                                        <p:strVal val="visible"/>
                                      </p:to>
                                    </p:set>
                                    <p:animEffect transition="in" filter="wipe(left)">
                                      <p:cBhvr>
                                        <p:cTn id="4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a:cs typeface="+mn-ea"/>
                <a:sym typeface="+mn-lt"/>
              </a:rPr>
              <a:t>研究意义</a:t>
            </a: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9F9F9"/>
                  </a:solidFill>
                  <a:cs typeface="+mn-ea"/>
                  <a:sym typeface="+mn-lt"/>
                </a:rPr>
                <a:t>2</a:t>
              </a:r>
              <a:endParaRPr lang="zh-CN" altLang="en-US" sz="7200" b="1" dirty="0">
                <a:solidFill>
                  <a:srgbClr val="F9F9F9"/>
                </a:solidFill>
                <a:cs typeface="+mn-ea"/>
                <a:sym typeface="+mn-lt"/>
              </a:endParaRPr>
            </a:p>
          </p:txBody>
        </p:sp>
      </p:grpSp>
      <p:sp>
        <p:nvSpPr>
          <p:cNvPr id="14" name="文本框 13"/>
          <p:cNvSpPr txBox="1"/>
          <p:nvPr/>
        </p:nvSpPr>
        <p:spPr>
          <a:xfrm>
            <a:off x="1726083" y="2529212"/>
            <a:ext cx="2476768" cy="707886"/>
          </a:xfrm>
          <a:prstGeom prst="rect">
            <a:avLst/>
          </a:prstGeom>
          <a:noFill/>
        </p:spPr>
        <p:txBody>
          <a:bodyPr wrap="none" rtlCol="0">
            <a:spAutoFit/>
          </a:bodyPr>
          <a:lstStyle/>
          <a:p>
            <a:r>
              <a:rPr lang="en-US" altLang="zh-CN" sz="4000" b="1" dirty="0">
                <a:solidFill>
                  <a:schemeClr val="tx1">
                    <a:lumMod val="65000"/>
                    <a:lumOff val="35000"/>
                  </a:schemeClr>
                </a:solidFill>
                <a:cs typeface="+mn-ea"/>
                <a:sym typeface="+mn-lt"/>
              </a:rPr>
              <a:t>PART  02</a:t>
            </a:r>
            <a:endParaRPr lang="zh-CN" altLang="en-US" sz="4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05629067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Shape 29"/>
          <p:cNvSpPr/>
          <p:nvPr/>
        </p:nvSpPr>
        <p:spPr>
          <a:xfrm rot="6300000">
            <a:off x="4777805" y="909329"/>
            <a:ext cx="1635898" cy="6102898"/>
          </a:xfrm>
          <a:custGeom>
            <a:avLst/>
            <a:gdLst>
              <a:gd name="connsiteX0" fmla="*/ 15178 w 19871"/>
              <a:gd name="connsiteY0" fmla="*/ 0 h 21600"/>
              <a:gd name="connsiteX1" fmla="*/ 0 w 19871"/>
              <a:gd name="connsiteY1" fmla="*/ 2538 h 21600"/>
              <a:gd name="connsiteX2" fmla="*/ 4463 w 19871"/>
              <a:gd name="connsiteY2" fmla="*/ 21600 h 21600"/>
              <a:gd name="connsiteX3" fmla="*/ 19871 w 19871"/>
              <a:gd name="connsiteY3" fmla="*/ 18777 h 21600"/>
              <a:gd name="connsiteX4" fmla="*/ 17450 w 19871"/>
              <a:gd name="connsiteY4" fmla="*/ 8748 h 21600"/>
              <a:gd name="connsiteX5" fmla="*/ 15178 w 19871"/>
              <a:gd name="connsiteY5" fmla="*/ 0 h 21600"/>
              <a:gd name="connsiteX0-1" fmla="*/ 14798 w 19871"/>
              <a:gd name="connsiteY0-2" fmla="*/ 0 h 22890"/>
              <a:gd name="connsiteX1-3" fmla="*/ 0 w 19871"/>
              <a:gd name="connsiteY1-4" fmla="*/ 3828 h 22890"/>
              <a:gd name="connsiteX2-5" fmla="*/ 4463 w 19871"/>
              <a:gd name="connsiteY2-6" fmla="*/ 22890 h 22890"/>
              <a:gd name="connsiteX3-7" fmla="*/ 19871 w 19871"/>
              <a:gd name="connsiteY3-8" fmla="*/ 20067 h 22890"/>
              <a:gd name="connsiteX4-9" fmla="*/ 17450 w 19871"/>
              <a:gd name="connsiteY4-10" fmla="*/ 10038 h 22890"/>
              <a:gd name="connsiteX5-11" fmla="*/ 14798 w 19871"/>
              <a:gd name="connsiteY5-12" fmla="*/ 0 h 22890"/>
              <a:gd name="connsiteX0-13" fmla="*/ 14798 w 19871"/>
              <a:gd name="connsiteY0-14" fmla="*/ 0 h 22785"/>
              <a:gd name="connsiteX1-15" fmla="*/ 0 w 19871"/>
              <a:gd name="connsiteY1-16" fmla="*/ 3828 h 22785"/>
              <a:gd name="connsiteX2-17" fmla="*/ 5300 w 19871"/>
              <a:gd name="connsiteY2-18" fmla="*/ 22785 h 22785"/>
              <a:gd name="connsiteX3-19" fmla="*/ 19871 w 19871"/>
              <a:gd name="connsiteY3-20" fmla="*/ 20067 h 22785"/>
              <a:gd name="connsiteX4-21" fmla="*/ 17450 w 19871"/>
              <a:gd name="connsiteY4-22" fmla="*/ 10038 h 22785"/>
              <a:gd name="connsiteX5-23" fmla="*/ 14798 w 19871"/>
              <a:gd name="connsiteY5-24" fmla="*/ 0 h 22785"/>
              <a:gd name="connsiteX0-25" fmla="*/ 14798 w 19871"/>
              <a:gd name="connsiteY0-26" fmla="*/ 0 h 23019"/>
              <a:gd name="connsiteX1-27" fmla="*/ 0 w 19871"/>
              <a:gd name="connsiteY1-28" fmla="*/ 3828 h 23019"/>
              <a:gd name="connsiteX2-29" fmla="*/ 5152 w 19871"/>
              <a:gd name="connsiteY2-30" fmla="*/ 23019 h 23019"/>
              <a:gd name="connsiteX3-31" fmla="*/ 19871 w 19871"/>
              <a:gd name="connsiteY3-32" fmla="*/ 20067 h 23019"/>
              <a:gd name="connsiteX4-33" fmla="*/ 17450 w 19871"/>
              <a:gd name="connsiteY4-34" fmla="*/ 10038 h 23019"/>
              <a:gd name="connsiteX5-35" fmla="*/ 14798 w 19871"/>
              <a:gd name="connsiteY5-36" fmla="*/ 0 h 23019"/>
              <a:gd name="connsiteX0-37" fmla="*/ 14798 w 20350"/>
              <a:gd name="connsiteY0-38" fmla="*/ 0 h 23019"/>
              <a:gd name="connsiteX1-39" fmla="*/ 0 w 20350"/>
              <a:gd name="connsiteY1-40" fmla="*/ 3828 h 23019"/>
              <a:gd name="connsiteX2-41" fmla="*/ 5152 w 20350"/>
              <a:gd name="connsiteY2-42" fmla="*/ 23019 h 23019"/>
              <a:gd name="connsiteX3-43" fmla="*/ 20350 w 20350"/>
              <a:gd name="connsiteY3-44" fmla="*/ 19851 h 23019"/>
              <a:gd name="connsiteX4-45" fmla="*/ 17450 w 20350"/>
              <a:gd name="connsiteY4-46" fmla="*/ 10038 h 23019"/>
              <a:gd name="connsiteX5-47" fmla="*/ 14798 w 20350"/>
              <a:gd name="connsiteY5-48" fmla="*/ 0 h 23019"/>
              <a:gd name="connsiteX0-49" fmla="*/ 14798 w 20350"/>
              <a:gd name="connsiteY0-50" fmla="*/ 0 h 23019"/>
              <a:gd name="connsiteX1-51" fmla="*/ 0 w 20350"/>
              <a:gd name="connsiteY1-52" fmla="*/ 3828 h 23019"/>
              <a:gd name="connsiteX2-53" fmla="*/ 5152 w 20350"/>
              <a:gd name="connsiteY2-54" fmla="*/ 23019 h 23019"/>
              <a:gd name="connsiteX3-55" fmla="*/ 20350 w 20350"/>
              <a:gd name="connsiteY3-56" fmla="*/ 19851 h 23019"/>
              <a:gd name="connsiteX4-57" fmla="*/ 17450 w 20350"/>
              <a:gd name="connsiteY4-58" fmla="*/ 10038 h 23019"/>
              <a:gd name="connsiteX5-59" fmla="*/ 14798 w 20350"/>
              <a:gd name="connsiteY5-60" fmla="*/ 0 h 23019"/>
              <a:gd name="connsiteX0-61" fmla="*/ 14798 w 20370"/>
              <a:gd name="connsiteY0-62" fmla="*/ 0 h 23019"/>
              <a:gd name="connsiteX1-63" fmla="*/ 0 w 20370"/>
              <a:gd name="connsiteY1-64" fmla="*/ 3828 h 23019"/>
              <a:gd name="connsiteX2-65" fmla="*/ 5152 w 20370"/>
              <a:gd name="connsiteY2-66" fmla="*/ 23019 h 23019"/>
              <a:gd name="connsiteX3-67" fmla="*/ 20370 w 20370"/>
              <a:gd name="connsiteY3-68" fmla="*/ 19550 h 23019"/>
              <a:gd name="connsiteX4-69" fmla="*/ 17450 w 20370"/>
              <a:gd name="connsiteY4-70" fmla="*/ 10038 h 23019"/>
              <a:gd name="connsiteX5-71" fmla="*/ 14798 w 20370"/>
              <a:gd name="connsiteY5-72" fmla="*/ 0 h 23019"/>
              <a:gd name="connsiteX0-73" fmla="*/ 14798 w 20370"/>
              <a:gd name="connsiteY0-74" fmla="*/ 0 h 23019"/>
              <a:gd name="connsiteX1-75" fmla="*/ 0 w 20370"/>
              <a:gd name="connsiteY1-76" fmla="*/ 3828 h 23019"/>
              <a:gd name="connsiteX2-77" fmla="*/ 5152 w 20370"/>
              <a:gd name="connsiteY2-78" fmla="*/ 23019 h 23019"/>
              <a:gd name="connsiteX3-79" fmla="*/ 20370 w 20370"/>
              <a:gd name="connsiteY3-80" fmla="*/ 19550 h 23019"/>
              <a:gd name="connsiteX4-81" fmla="*/ 17754 w 20370"/>
              <a:gd name="connsiteY4-82" fmla="*/ 9964 h 23019"/>
              <a:gd name="connsiteX5-83" fmla="*/ 14798 w 20370"/>
              <a:gd name="connsiteY5-84" fmla="*/ 0 h 23019"/>
              <a:gd name="connsiteX0-85" fmla="*/ 14907 w 20370"/>
              <a:gd name="connsiteY0-86" fmla="*/ 0 h 22650"/>
              <a:gd name="connsiteX1-87" fmla="*/ 0 w 20370"/>
              <a:gd name="connsiteY1-88" fmla="*/ 3459 h 22650"/>
              <a:gd name="connsiteX2-89" fmla="*/ 5152 w 20370"/>
              <a:gd name="connsiteY2-90" fmla="*/ 22650 h 22650"/>
              <a:gd name="connsiteX3-91" fmla="*/ 20370 w 20370"/>
              <a:gd name="connsiteY3-92" fmla="*/ 19181 h 22650"/>
              <a:gd name="connsiteX4-93" fmla="*/ 17754 w 20370"/>
              <a:gd name="connsiteY4-94" fmla="*/ 9595 h 22650"/>
              <a:gd name="connsiteX5-95" fmla="*/ 14907 w 20370"/>
              <a:gd name="connsiteY5-96" fmla="*/ 0 h 22650"/>
              <a:gd name="connsiteX0-97" fmla="*/ 14407 w 19870"/>
              <a:gd name="connsiteY0-98" fmla="*/ 0 h 22650"/>
              <a:gd name="connsiteX1-99" fmla="*/ 0 w 19870"/>
              <a:gd name="connsiteY1-100" fmla="*/ 4384 h 22650"/>
              <a:gd name="connsiteX2-101" fmla="*/ 4652 w 19870"/>
              <a:gd name="connsiteY2-102" fmla="*/ 22650 h 22650"/>
              <a:gd name="connsiteX3-103" fmla="*/ 19870 w 19870"/>
              <a:gd name="connsiteY3-104" fmla="*/ 19181 h 22650"/>
              <a:gd name="connsiteX4-105" fmla="*/ 17254 w 19870"/>
              <a:gd name="connsiteY4-106" fmla="*/ 9595 h 22650"/>
              <a:gd name="connsiteX5-107" fmla="*/ 14407 w 19870"/>
              <a:gd name="connsiteY5-108" fmla="*/ 0 h 22650"/>
              <a:gd name="connsiteX0-109" fmla="*/ 14407 w 19870"/>
              <a:gd name="connsiteY0-110" fmla="*/ 0 h 23857"/>
              <a:gd name="connsiteX1-111" fmla="*/ 0 w 19870"/>
              <a:gd name="connsiteY1-112" fmla="*/ 4384 h 23857"/>
              <a:gd name="connsiteX2-113" fmla="*/ 4935 w 19870"/>
              <a:gd name="connsiteY2-114" fmla="*/ 23857 h 23857"/>
              <a:gd name="connsiteX3-115" fmla="*/ 19870 w 19870"/>
              <a:gd name="connsiteY3-116" fmla="*/ 19181 h 23857"/>
              <a:gd name="connsiteX4-117" fmla="*/ 17254 w 19870"/>
              <a:gd name="connsiteY4-118" fmla="*/ 9595 h 23857"/>
              <a:gd name="connsiteX5-119" fmla="*/ 14407 w 19870"/>
              <a:gd name="connsiteY5-120" fmla="*/ 0 h 23857"/>
              <a:gd name="connsiteX0-121" fmla="*/ 14407 w 19870"/>
              <a:gd name="connsiteY0-122" fmla="*/ 0 h 23857"/>
              <a:gd name="connsiteX1-123" fmla="*/ 0 w 19870"/>
              <a:gd name="connsiteY1-124" fmla="*/ 4384 h 23857"/>
              <a:gd name="connsiteX2-125" fmla="*/ 4935 w 19870"/>
              <a:gd name="connsiteY2-126" fmla="*/ 23857 h 23857"/>
              <a:gd name="connsiteX3-127" fmla="*/ 19870 w 19870"/>
              <a:gd name="connsiteY3-128" fmla="*/ 19181 h 23857"/>
              <a:gd name="connsiteX4-129" fmla="*/ 17254 w 19870"/>
              <a:gd name="connsiteY4-130" fmla="*/ 9595 h 23857"/>
              <a:gd name="connsiteX5-131" fmla="*/ 14407 w 19870"/>
              <a:gd name="connsiteY5-132" fmla="*/ 0 h 23857"/>
              <a:gd name="connsiteX0-133" fmla="*/ 14407 w 19870"/>
              <a:gd name="connsiteY0-134" fmla="*/ 0 h 23663"/>
              <a:gd name="connsiteX1-135" fmla="*/ 0 w 19870"/>
              <a:gd name="connsiteY1-136" fmla="*/ 4384 h 23663"/>
              <a:gd name="connsiteX2-137" fmla="*/ 4512 w 19870"/>
              <a:gd name="connsiteY2-138" fmla="*/ 23663 h 23663"/>
              <a:gd name="connsiteX3-139" fmla="*/ 19870 w 19870"/>
              <a:gd name="connsiteY3-140" fmla="*/ 19181 h 23663"/>
              <a:gd name="connsiteX4-141" fmla="*/ 17254 w 19870"/>
              <a:gd name="connsiteY4-142" fmla="*/ 9595 h 23663"/>
              <a:gd name="connsiteX5-143" fmla="*/ 14407 w 19870"/>
              <a:gd name="connsiteY5-144" fmla="*/ 0 h 23663"/>
              <a:gd name="connsiteX0-145" fmla="*/ 14407 w 19078"/>
              <a:gd name="connsiteY0-146" fmla="*/ 0 h 23663"/>
              <a:gd name="connsiteX1-147" fmla="*/ 0 w 19078"/>
              <a:gd name="connsiteY1-148" fmla="*/ 4384 h 23663"/>
              <a:gd name="connsiteX2-149" fmla="*/ 4512 w 19078"/>
              <a:gd name="connsiteY2-150" fmla="*/ 23663 h 23663"/>
              <a:gd name="connsiteX3-151" fmla="*/ 19078 w 19078"/>
              <a:gd name="connsiteY3-152" fmla="*/ 19424 h 23663"/>
              <a:gd name="connsiteX4-153" fmla="*/ 17254 w 19078"/>
              <a:gd name="connsiteY4-154" fmla="*/ 9595 h 23663"/>
              <a:gd name="connsiteX5-155" fmla="*/ 14407 w 19078"/>
              <a:gd name="connsiteY5-156" fmla="*/ 0 h 23663"/>
              <a:gd name="connsiteX0-157" fmla="*/ 14407 w 19078"/>
              <a:gd name="connsiteY0-158" fmla="*/ 0 h 23663"/>
              <a:gd name="connsiteX1-159" fmla="*/ 0 w 19078"/>
              <a:gd name="connsiteY1-160" fmla="*/ 4384 h 23663"/>
              <a:gd name="connsiteX2-161" fmla="*/ 4512 w 19078"/>
              <a:gd name="connsiteY2-162" fmla="*/ 23663 h 23663"/>
              <a:gd name="connsiteX3-163" fmla="*/ 19078 w 19078"/>
              <a:gd name="connsiteY3-164" fmla="*/ 19424 h 23663"/>
              <a:gd name="connsiteX4-165" fmla="*/ 16878 w 19078"/>
              <a:gd name="connsiteY4-166" fmla="*/ 9602 h 23663"/>
              <a:gd name="connsiteX5-167" fmla="*/ 14407 w 19078"/>
              <a:gd name="connsiteY5-168" fmla="*/ 0 h 23663"/>
              <a:gd name="connsiteX0-169" fmla="*/ 0 w 19078"/>
              <a:gd name="connsiteY0-170" fmla="*/ 4384 h 23663"/>
              <a:gd name="connsiteX1-171" fmla="*/ 4512 w 19078"/>
              <a:gd name="connsiteY1-172" fmla="*/ 23663 h 23663"/>
              <a:gd name="connsiteX2-173" fmla="*/ 19078 w 19078"/>
              <a:gd name="connsiteY2-174" fmla="*/ 19424 h 23663"/>
              <a:gd name="connsiteX3-175" fmla="*/ 16878 w 19078"/>
              <a:gd name="connsiteY3-176" fmla="*/ 9602 h 23663"/>
              <a:gd name="connsiteX4-177" fmla="*/ 14407 w 19078"/>
              <a:gd name="connsiteY4-178" fmla="*/ 0 h 23663"/>
              <a:gd name="connsiteX5-179" fmla="*/ 587 w 19078"/>
              <a:gd name="connsiteY5-180" fmla="*/ 5055 h 23663"/>
              <a:gd name="connsiteX0-181" fmla="*/ 3925 w 18491"/>
              <a:gd name="connsiteY0-182" fmla="*/ 23663 h 23663"/>
              <a:gd name="connsiteX1-183" fmla="*/ 18491 w 18491"/>
              <a:gd name="connsiteY1-184" fmla="*/ 19424 h 23663"/>
              <a:gd name="connsiteX2-185" fmla="*/ 16291 w 18491"/>
              <a:gd name="connsiteY2-186" fmla="*/ 9602 h 23663"/>
              <a:gd name="connsiteX3-187" fmla="*/ 13820 w 18491"/>
              <a:gd name="connsiteY3-188" fmla="*/ 0 h 23663"/>
              <a:gd name="connsiteX4-189" fmla="*/ 0 w 18491"/>
              <a:gd name="connsiteY4-190" fmla="*/ 5055 h 23663"/>
              <a:gd name="connsiteX0-191" fmla="*/ 0 w 14566"/>
              <a:gd name="connsiteY0-192" fmla="*/ 23663 h 23663"/>
              <a:gd name="connsiteX1-193" fmla="*/ 14566 w 14566"/>
              <a:gd name="connsiteY1-194" fmla="*/ 19424 h 23663"/>
              <a:gd name="connsiteX2-195" fmla="*/ 12366 w 14566"/>
              <a:gd name="connsiteY2-196" fmla="*/ 9602 h 23663"/>
              <a:gd name="connsiteX3-197" fmla="*/ 9895 w 14566"/>
              <a:gd name="connsiteY3-198" fmla="*/ 0 h 23663"/>
              <a:gd name="connsiteX0-199" fmla="*/ 4671 w 4671"/>
              <a:gd name="connsiteY0-200" fmla="*/ 19424 h 19424"/>
              <a:gd name="connsiteX1-201" fmla="*/ 2471 w 4671"/>
              <a:gd name="connsiteY1-202" fmla="*/ 9602 h 19424"/>
              <a:gd name="connsiteX2-203" fmla="*/ 0 w 4671"/>
              <a:gd name="connsiteY2-204" fmla="*/ 0 h 19424"/>
              <a:gd name="connsiteX0-205" fmla="*/ 7486 w 7486"/>
              <a:gd name="connsiteY0-206" fmla="*/ 7669 h 7669"/>
              <a:gd name="connsiteX1-207" fmla="*/ 2776 w 7486"/>
              <a:gd name="connsiteY1-208" fmla="*/ 2612 h 7669"/>
              <a:gd name="connsiteX2-209" fmla="*/ 0 w 7486"/>
              <a:gd name="connsiteY2-210" fmla="*/ 0 h 7669"/>
              <a:gd name="connsiteX0-211" fmla="*/ 8267 w 8267"/>
              <a:gd name="connsiteY0-212" fmla="*/ 7620 h 7620"/>
              <a:gd name="connsiteX1-213" fmla="*/ 3708 w 8267"/>
              <a:gd name="connsiteY1-214" fmla="*/ 3406 h 7620"/>
              <a:gd name="connsiteX2-215" fmla="*/ 0 w 8267"/>
              <a:gd name="connsiteY2-216" fmla="*/ 0 h 7620"/>
              <a:gd name="connsiteX0-217" fmla="*/ 36336 w 36336"/>
              <a:gd name="connsiteY0-218" fmla="*/ 39449 h 39449"/>
              <a:gd name="connsiteX1-219" fmla="*/ 30821 w 36336"/>
              <a:gd name="connsiteY1-220" fmla="*/ 33919 h 39449"/>
              <a:gd name="connsiteX2-221" fmla="*/ 0 w 36336"/>
              <a:gd name="connsiteY2-222" fmla="*/ 0 h 39449"/>
            </a:gdLst>
            <a:ahLst/>
            <a:cxnLst>
              <a:cxn ang="0">
                <a:pos x="connsiteX0-1" y="connsiteY0-2"/>
              </a:cxn>
              <a:cxn ang="0">
                <a:pos x="connsiteX1-3" y="connsiteY1-4"/>
              </a:cxn>
              <a:cxn ang="0">
                <a:pos x="connsiteX2-5" y="connsiteY2-6"/>
              </a:cxn>
            </a:cxnLst>
            <a:rect l="l" t="t" r="r" b="b"/>
            <a:pathLst>
              <a:path w="36336" h="39449" extrusionOk="0">
                <a:moveTo>
                  <a:pt x="36336" y="39449"/>
                </a:moveTo>
                <a:cubicBezTo>
                  <a:pt x="32770" y="36694"/>
                  <a:pt x="34872" y="36713"/>
                  <a:pt x="30821" y="33919"/>
                </a:cubicBezTo>
                <a:cubicBezTo>
                  <a:pt x="27179" y="31407"/>
                  <a:pt x="2908" y="2543"/>
                  <a:pt x="0" y="0"/>
                </a:cubicBezTo>
              </a:path>
            </a:pathLst>
          </a:custGeom>
          <a:noFill/>
          <a:ln w="38100" cap="flat">
            <a:solidFill>
              <a:schemeClr val="bg1">
                <a:lumMod val="7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7" name="Group 59"/>
          <p:cNvGrpSpPr/>
          <p:nvPr/>
        </p:nvGrpSpPr>
        <p:grpSpPr>
          <a:xfrm rot="2086424">
            <a:off x="8897128" y="3127569"/>
            <a:ext cx="1418849" cy="1430666"/>
            <a:chOff x="0" y="0"/>
            <a:chExt cx="1378195" cy="1389675"/>
          </a:xfrm>
        </p:grpSpPr>
        <p:grpSp>
          <p:nvGrpSpPr>
            <p:cNvPr id="8" name="Group 55"/>
            <p:cNvGrpSpPr/>
            <p:nvPr/>
          </p:nvGrpSpPr>
          <p:grpSpPr>
            <a:xfrm>
              <a:off x="228599" y="0"/>
              <a:ext cx="1149597" cy="1132531"/>
              <a:chOff x="0" y="0"/>
              <a:chExt cx="1149595" cy="1132530"/>
            </a:xfrm>
          </p:grpSpPr>
          <p:sp>
            <p:nvSpPr>
              <p:cNvPr id="12" name="Shape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262626"/>
              </a:solidFill>
              <a:ln w="12700" cap="flat">
                <a:solidFill>
                  <a:srgbClr val="262626"/>
                </a:solid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13" name="Group 54"/>
              <p:cNvGrpSpPr/>
              <p:nvPr/>
            </p:nvGrpSpPr>
            <p:grpSpPr>
              <a:xfrm>
                <a:off x="-1" y="0"/>
                <a:ext cx="1149597" cy="1132531"/>
                <a:chOff x="0" y="0"/>
                <a:chExt cx="1149595" cy="1132530"/>
              </a:xfrm>
            </p:grpSpPr>
            <p:sp>
              <p:nvSpPr>
                <p:cNvPr id="14" name="Shape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 name="Shape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 name="Shape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nvGrpSpPr>
            <p:cNvPr id="9" name="Group 58"/>
            <p:cNvGrpSpPr/>
            <p:nvPr/>
          </p:nvGrpSpPr>
          <p:grpSpPr>
            <a:xfrm>
              <a:off x="0" y="558800"/>
              <a:ext cx="803140" cy="830876"/>
              <a:chOff x="0" y="0"/>
              <a:chExt cx="803139" cy="830875"/>
            </a:xfrm>
          </p:grpSpPr>
          <p:sp>
            <p:nvSpPr>
              <p:cNvPr id="10" name="Shape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 name="Shape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sp>
        <p:nvSpPr>
          <p:cNvPr id="17" name="Shape 232"/>
          <p:cNvSpPr/>
          <p:nvPr/>
        </p:nvSpPr>
        <p:spPr>
          <a:xfrm>
            <a:off x="17118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noFill/>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cs typeface="+mn-ea"/>
              <a:sym typeface="+mn-lt"/>
            </a:endParaRPr>
          </a:p>
        </p:txBody>
      </p:sp>
      <p:sp useBgFill="1">
        <p:nvSpPr>
          <p:cNvPr id="18" name="Shape 232"/>
          <p:cNvSpPr/>
          <p:nvPr/>
        </p:nvSpPr>
        <p:spPr>
          <a:xfrm>
            <a:off x="40994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cs typeface="+mn-ea"/>
              <a:sym typeface="+mn-lt"/>
            </a:endParaRPr>
          </a:p>
        </p:txBody>
      </p:sp>
      <p:sp useBgFill="1">
        <p:nvSpPr>
          <p:cNvPr id="19" name="Shape 232"/>
          <p:cNvSpPr/>
          <p:nvPr/>
        </p:nvSpPr>
        <p:spPr>
          <a:xfrm>
            <a:off x="64870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cs typeface="+mn-ea"/>
              <a:sym typeface="+mn-lt"/>
            </a:endParaRPr>
          </a:p>
        </p:txBody>
      </p:sp>
      <p:sp>
        <p:nvSpPr>
          <p:cNvPr id="20" name="矩形 19"/>
          <p:cNvSpPr>
            <a:spLocks noChangeArrowheads="1"/>
          </p:cNvSpPr>
          <p:nvPr/>
        </p:nvSpPr>
        <p:spPr bwMode="auto">
          <a:xfrm>
            <a:off x="5678670" y="4709167"/>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
        <p:nvSpPr>
          <p:cNvPr id="21" name="矩形 20"/>
          <p:cNvSpPr>
            <a:spLocks noChangeArrowheads="1"/>
          </p:cNvSpPr>
          <p:nvPr/>
        </p:nvSpPr>
        <p:spPr bwMode="auto">
          <a:xfrm>
            <a:off x="3424969" y="2367286"/>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
        <p:nvSpPr>
          <p:cNvPr id="22" name="矩形 21"/>
          <p:cNvSpPr>
            <a:spLocks noChangeArrowheads="1"/>
          </p:cNvSpPr>
          <p:nvPr/>
        </p:nvSpPr>
        <p:spPr bwMode="auto">
          <a:xfrm>
            <a:off x="1060166" y="4617648"/>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Tree>
    <p:extLst>
      <p:ext uri="{BB962C8B-B14F-4D97-AF65-F5344CB8AC3E}">
        <p14:creationId xmlns:p14="http://schemas.microsoft.com/office/powerpoint/2010/main" val="413119300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500"/>
                                        <p:tgtEl>
                                          <p:spTgt spid="22"/>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21"/>
                                        </p:tgtEl>
                                        <p:attrNameLst>
                                          <p:attrName>style.visibility</p:attrName>
                                        </p:attrNameLst>
                                      </p:cBhvr>
                                      <p:to>
                                        <p:strVal val="visible"/>
                                      </p:to>
                                    </p:set>
                                    <p:animEffect transition="in" filter="wipe(left)">
                                      <p:cBhvr>
                                        <p:cTn id="28" dur="500"/>
                                        <p:tgtEl>
                                          <p:spTgt spid="21"/>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7" grpId="0" animBg="1"/>
      <p:bldP spid="18" grpId="0" animBg="1"/>
      <p:bldP spid="19" grpId="0" animBg="1"/>
      <p:bldP spid="20" grpId="0"/>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a:off x="1483904" y="2478309"/>
            <a:ext cx="2700381" cy="3841198"/>
            <a:chOff x="1289955" y="1628061"/>
            <a:chExt cx="3941631" cy="5174701"/>
          </a:xfrm>
        </p:grpSpPr>
        <p:sp>
          <p:nvSpPr>
            <p:cNvPr id="7" name="Shape 209"/>
            <p:cNvSpPr/>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8" name="组 13"/>
            <p:cNvGrpSpPr/>
            <p:nvPr/>
          </p:nvGrpSpPr>
          <p:grpSpPr>
            <a:xfrm>
              <a:off x="1289955" y="1628061"/>
              <a:ext cx="2187025" cy="2569107"/>
              <a:chOff x="5943842" y="1013911"/>
              <a:chExt cx="2187025" cy="2569107"/>
            </a:xfrm>
          </p:grpSpPr>
          <p:sp>
            <p:nvSpPr>
              <p:cNvPr id="9" name="Shape 202"/>
              <p:cNvSpPr/>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bg1"/>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0" name="Shape 203"/>
              <p:cNvSpPr/>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 name="Shape 204"/>
              <p:cNvSpPr/>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 name="Shape 205"/>
              <p:cNvSpPr/>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bg1"/>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3" name="Shape 206"/>
              <p:cNvSpPr/>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4" name="Shape 207"/>
              <p:cNvSpPr/>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 name="Shape 208"/>
              <p:cNvSpPr/>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 name="Shape 210"/>
              <p:cNvSpPr/>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sp>
        <p:nvSpPr>
          <p:cNvPr id="17" name="任意多边形 16"/>
          <p:cNvSpPr/>
          <p:nvPr/>
        </p:nvSpPr>
        <p:spPr>
          <a:xfrm>
            <a:off x="6973576" y="2695846"/>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31"/>
          <p:cNvSpPr/>
          <p:nvPr/>
        </p:nvSpPr>
        <p:spPr>
          <a:xfrm>
            <a:off x="5764704" y="2287419"/>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a:solidFill>
                  <a:srgbClr val="392F2F"/>
                </a:solidFill>
                <a:cs typeface="+mn-ea"/>
                <a:sym typeface="+mn-lt"/>
              </a:rPr>
              <a:t>一季度</a:t>
            </a:r>
          </a:p>
        </p:txBody>
      </p:sp>
      <p:sp>
        <p:nvSpPr>
          <p:cNvPr id="19" name="任意多边形 18"/>
          <p:cNvSpPr/>
          <p:nvPr/>
        </p:nvSpPr>
        <p:spPr>
          <a:xfrm>
            <a:off x="6973576" y="3745022"/>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31"/>
          <p:cNvSpPr/>
          <p:nvPr/>
        </p:nvSpPr>
        <p:spPr>
          <a:xfrm>
            <a:off x="5764704" y="3336595"/>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a:solidFill>
                  <a:srgbClr val="392F2F"/>
                </a:solidFill>
                <a:cs typeface="+mn-ea"/>
                <a:sym typeface="+mn-lt"/>
              </a:rPr>
              <a:t>二季度</a:t>
            </a:r>
          </a:p>
        </p:txBody>
      </p:sp>
      <p:sp>
        <p:nvSpPr>
          <p:cNvPr id="21" name="任意多边形 20"/>
          <p:cNvSpPr/>
          <p:nvPr/>
        </p:nvSpPr>
        <p:spPr>
          <a:xfrm>
            <a:off x="6973576" y="4793983"/>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31"/>
          <p:cNvSpPr/>
          <p:nvPr/>
        </p:nvSpPr>
        <p:spPr>
          <a:xfrm>
            <a:off x="5764704" y="4385556"/>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a:solidFill>
                  <a:srgbClr val="392F2F"/>
                </a:solidFill>
                <a:cs typeface="+mn-ea"/>
                <a:sym typeface="+mn-lt"/>
              </a:rPr>
              <a:t>三季度</a:t>
            </a:r>
          </a:p>
        </p:txBody>
      </p:sp>
      <p:sp>
        <p:nvSpPr>
          <p:cNvPr id="23" name="任意多边形 22"/>
          <p:cNvSpPr/>
          <p:nvPr/>
        </p:nvSpPr>
        <p:spPr>
          <a:xfrm>
            <a:off x="6973576" y="5807931"/>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31"/>
          <p:cNvSpPr/>
          <p:nvPr/>
        </p:nvSpPr>
        <p:spPr>
          <a:xfrm>
            <a:off x="5764704" y="5399504"/>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a:solidFill>
                  <a:srgbClr val="392F2F"/>
                </a:solidFill>
                <a:cs typeface="+mn-ea"/>
                <a:sym typeface="+mn-lt"/>
              </a:rPr>
              <a:t>四季度</a:t>
            </a:r>
          </a:p>
        </p:txBody>
      </p:sp>
      <p:sp>
        <p:nvSpPr>
          <p:cNvPr id="25" name="文本框 24"/>
          <p:cNvSpPr txBox="1"/>
          <p:nvPr/>
        </p:nvSpPr>
        <p:spPr>
          <a:xfrm>
            <a:off x="6828855" y="2264567"/>
            <a:ext cx="4585784" cy="406971"/>
          </a:xfrm>
          <a:prstGeom prst="rect">
            <a:avLst/>
          </a:prstGeom>
          <a:noFill/>
        </p:spPr>
        <p:txBody>
          <a:bodyPr wrap="square" rtlCol="0">
            <a:spAutoFit/>
          </a:bodyPr>
          <a:lstStyle/>
          <a:p>
            <a:pPr algn="just">
              <a:lnSpc>
                <a:spcPct val="125000"/>
              </a:lnSpc>
            </a:pPr>
            <a:r>
              <a:rPr lang="zh-CN" altLang="en-US" dirty="0">
                <a:solidFill>
                  <a:schemeClr val="tx1">
                    <a:lumMod val="85000"/>
                    <a:lumOff val="15000"/>
                  </a:schemeClr>
                </a:solidFill>
                <a:cs typeface="+mn-ea"/>
                <a:sym typeface="+mn-lt"/>
              </a:rPr>
              <a:t>请在这里输入文字请在</a:t>
            </a:r>
            <a:r>
              <a:rPr lang="zh-CN" altLang="en-US">
                <a:solidFill>
                  <a:schemeClr val="tx1">
                    <a:lumMod val="85000"/>
                    <a:lumOff val="15000"/>
                  </a:schemeClr>
                </a:solidFill>
                <a:cs typeface="+mn-ea"/>
                <a:sym typeface="+mn-lt"/>
              </a:rPr>
              <a:t>这里输入</a:t>
            </a:r>
            <a:endParaRPr lang="zh-CN" altLang="en-US" dirty="0">
              <a:solidFill>
                <a:schemeClr val="tx1">
                  <a:lumMod val="85000"/>
                  <a:lumOff val="15000"/>
                </a:schemeClr>
              </a:solidFill>
              <a:cs typeface="+mn-ea"/>
              <a:sym typeface="+mn-lt"/>
            </a:endParaRPr>
          </a:p>
        </p:txBody>
      </p:sp>
      <p:sp>
        <p:nvSpPr>
          <p:cNvPr id="26" name="文本框 25"/>
          <p:cNvSpPr txBox="1"/>
          <p:nvPr/>
        </p:nvSpPr>
        <p:spPr>
          <a:xfrm>
            <a:off x="6828855" y="3313743"/>
            <a:ext cx="4585784" cy="406971"/>
          </a:xfrm>
          <a:prstGeom prst="rect">
            <a:avLst/>
          </a:prstGeom>
          <a:noFill/>
        </p:spPr>
        <p:txBody>
          <a:bodyPr wrap="square" rtlCol="0">
            <a:spAutoFit/>
          </a:bodyPr>
          <a:lstStyle/>
          <a:p>
            <a:pPr algn="just">
              <a:lnSpc>
                <a:spcPct val="125000"/>
              </a:lnSpc>
            </a:pPr>
            <a:r>
              <a:rPr lang="zh-CN" altLang="en-US" dirty="0">
                <a:solidFill>
                  <a:schemeClr val="tx1">
                    <a:lumMod val="85000"/>
                    <a:lumOff val="15000"/>
                  </a:schemeClr>
                </a:solidFill>
                <a:cs typeface="+mn-ea"/>
                <a:sym typeface="+mn-lt"/>
              </a:rPr>
              <a:t>请在这里输入文字请在</a:t>
            </a:r>
            <a:r>
              <a:rPr lang="zh-CN" altLang="en-US">
                <a:solidFill>
                  <a:schemeClr val="tx1">
                    <a:lumMod val="85000"/>
                    <a:lumOff val="15000"/>
                  </a:schemeClr>
                </a:solidFill>
                <a:cs typeface="+mn-ea"/>
                <a:sym typeface="+mn-lt"/>
              </a:rPr>
              <a:t>这里输入</a:t>
            </a:r>
            <a:endParaRPr lang="zh-CN" altLang="en-US" dirty="0">
              <a:solidFill>
                <a:schemeClr val="tx1">
                  <a:lumMod val="85000"/>
                  <a:lumOff val="15000"/>
                </a:schemeClr>
              </a:solidFill>
              <a:cs typeface="+mn-ea"/>
              <a:sym typeface="+mn-lt"/>
            </a:endParaRPr>
          </a:p>
        </p:txBody>
      </p:sp>
      <p:sp>
        <p:nvSpPr>
          <p:cNvPr id="27" name="文本框 26"/>
          <p:cNvSpPr txBox="1"/>
          <p:nvPr/>
        </p:nvSpPr>
        <p:spPr>
          <a:xfrm>
            <a:off x="6828855" y="4362704"/>
            <a:ext cx="4585784" cy="406971"/>
          </a:xfrm>
          <a:prstGeom prst="rect">
            <a:avLst/>
          </a:prstGeom>
          <a:noFill/>
        </p:spPr>
        <p:txBody>
          <a:bodyPr wrap="square" rtlCol="0">
            <a:spAutoFit/>
          </a:bodyPr>
          <a:lstStyle/>
          <a:p>
            <a:pPr algn="just">
              <a:lnSpc>
                <a:spcPct val="125000"/>
              </a:lnSpc>
            </a:pPr>
            <a:r>
              <a:rPr lang="zh-CN" altLang="en-US" dirty="0">
                <a:solidFill>
                  <a:schemeClr val="tx1">
                    <a:lumMod val="85000"/>
                    <a:lumOff val="15000"/>
                  </a:schemeClr>
                </a:solidFill>
                <a:cs typeface="+mn-ea"/>
                <a:sym typeface="+mn-lt"/>
              </a:rPr>
              <a:t>请在这里输入文字请在</a:t>
            </a:r>
            <a:r>
              <a:rPr lang="zh-CN" altLang="en-US">
                <a:solidFill>
                  <a:schemeClr val="tx1">
                    <a:lumMod val="85000"/>
                    <a:lumOff val="15000"/>
                  </a:schemeClr>
                </a:solidFill>
                <a:cs typeface="+mn-ea"/>
                <a:sym typeface="+mn-lt"/>
              </a:rPr>
              <a:t>这里输入</a:t>
            </a:r>
            <a:endParaRPr lang="zh-CN" altLang="en-US" dirty="0">
              <a:solidFill>
                <a:schemeClr val="tx1">
                  <a:lumMod val="85000"/>
                  <a:lumOff val="15000"/>
                </a:schemeClr>
              </a:solidFill>
              <a:cs typeface="+mn-ea"/>
              <a:sym typeface="+mn-lt"/>
            </a:endParaRPr>
          </a:p>
        </p:txBody>
      </p:sp>
      <p:sp>
        <p:nvSpPr>
          <p:cNvPr id="28" name="文本框 27"/>
          <p:cNvSpPr txBox="1"/>
          <p:nvPr/>
        </p:nvSpPr>
        <p:spPr>
          <a:xfrm>
            <a:off x="6828855" y="5376652"/>
            <a:ext cx="4585784" cy="406971"/>
          </a:xfrm>
          <a:prstGeom prst="rect">
            <a:avLst/>
          </a:prstGeom>
          <a:noFill/>
        </p:spPr>
        <p:txBody>
          <a:bodyPr wrap="square" rtlCol="0">
            <a:spAutoFit/>
          </a:bodyPr>
          <a:lstStyle/>
          <a:p>
            <a:pPr algn="just">
              <a:lnSpc>
                <a:spcPct val="125000"/>
              </a:lnSpc>
            </a:pPr>
            <a:r>
              <a:rPr lang="zh-CN" altLang="en-US" dirty="0">
                <a:solidFill>
                  <a:schemeClr val="tx1">
                    <a:lumMod val="85000"/>
                    <a:lumOff val="15000"/>
                  </a:schemeClr>
                </a:solidFill>
                <a:cs typeface="+mn-ea"/>
                <a:sym typeface="+mn-lt"/>
              </a:rPr>
              <a:t>请在这里输入文字请在</a:t>
            </a:r>
            <a:r>
              <a:rPr lang="zh-CN" altLang="en-US">
                <a:solidFill>
                  <a:schemeClr val="tx1">
                    <a:lumMod val="85000"/>
                    <a:lumOff val="15000"/>
                  </a:schemeClr>
                </a:solidFill>
                <a:cs typeface="+mn-ea"/>
                <a:sym typeface="+mn-lt"/>
              </a:rPr>
              <a:t>这里输入</a:t>
            </a:r>
            <a:endParaRPr lang="zh-CN" altLang="en-US"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207399977"/>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14" dur="1000" fill="hold"/>
                                        <p:tgtEl>
                                          <p:spTgt spid="18"/>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18"/>
                                        </p:tgtEl>
                                      </p:cBhvr>
                                    </p:animEffect>
                                  </p:childTnLst>
                                </p:cTn>
                              </p:par>
                              <p:par>
                                <p:cTn id="19" presetID="25" presetClass="entr" presetSubtype="0" fill="hold" grpId="0" nodeType="withEffect">
                                  <p:stCondLst>
                                    <p:cond delay="25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decel="50000" fill="hold">
                                          <p:stCondLst>
                                            <p:cond delay="0"/>
                                          </p:stCondLst>
                                        </p:cTn>
                                        <p:tgtEl>
                                          <p:spTgt spid="20"/>
                                        </p:tgtEl>
                                        <p:attrNameLst>
                                          <p:attrName>style.rotation</p:attrName>
                                        </p:attrNameLst>
                                      </p:cBhvr>
                                      <p:tavLst>
                                        <p:tav tm="0">
                                          <p:val>
                                            <p:fltVal val="-90"/>
                                          </p:val>
                                        </p:tav>
                                        <p:tav tm="100000">
                                          <p:val>
                                            <p:fltVal val="0"/>
                                          </p:val>
                                        </p:tav>
                                      </p:tavLst>
                                    </p:anim>
                                    <p:anim calcmode="lin" valueType="num">
                                      <p:cBhvr>
                                        <p:cTn id="22" dur="500" decel="50000" fill="hold">
                                          <p:stCondLst>
                                            <p:cond delay="0"/>
                                          </p:stCondLst>
                                        </p:cTn>
                                        <p:tgtEl>
                                          <p:spTgt spid="20"/>
                                        </p:tgtEl>
                                        <p:attrNameLst>
                                          <p:attrName>ppt_w</p:attrName>
                                        </p:attrNameLst>
                                      </p:cBhvr>
                                      <p:tavLst>
                                        <p:tav tm="0">
                                          <p:val>
                                            <p:strVal val="#ppt_w"/>
                                          </p:val>
                                        </p:tav>
                                        <p:tav tm="100000">
                                          <p:val>
                                            <p:strVal val="#ppt_w*.05"/>
                                          </p:val>
                                        </p:tav>
                                      </p:tavLst>
                                    </p:anim>
                                    <p:anim calcmode="lin" valueType="num">
                                      <p:cBhvr>
                                        <p:cTn id="23" dur="500" accel="50000" fill="hold">
                                          <p:stCondLst>
                                            <p:cond delay="500"/>
                                          </p:stCondLst>
                                        </p:cTn>
                                        <p:tgtEl>
                                          <p:spTgt spid="20"/>
                                        </p:tgtEl>
                                        <p:attrNameLst>
                                          <p:attrName>ppt_w</p:attrName>
                                        </p:attrNameLst>
                                      </p:cBhvr>
                                      <p:tavLst>
                                        <p:tav tm="0">
                                          <p:val>
                                            <p:strVal val="#ppt_w*.05"/>
                                          </p:val>
                                        </p:tav>
                                        <p:tav tm="100000">
                                          <p:val>
                                            <p:strVal val="#ppt_w"/>
                                          </p:val>
                                        </p:tav>
                                      </p:tavLst>
                                    </p:anim>
                                    <p:anim calcmode="lin" valueType="num">
                                      <p:cBhvr>
                                        <p:cTn id="24" dur="1000" fill="hold"/>
                                        <p:tgtEl>
                                          <p:spTgt spid="20"/>
                                        </p:tgtEl>
                                        <p:attrNameLst>
                                          <p:attrName>ppt_h</p:attrName>
                                        </p:attrNameLst>
                                      </p:cBhvr>
                                      <p:tavLst>
                                        <p:tav tm="0">
                                          <p:val>
                                            <p:strVal val="#ppt_h"/>
                                          </p:val>
                                        </p:tav>
                                        <p:tav tm="100000">
                                          <p:val>
                                            <p:strVal val="#ppt_h"/>
                                          </p:val>
                                        </p:tav>
                                      </p:tavLst>
                                    </p:anim>
                                    <p:anim calcmode="lin" valueType="num">
                                      <p:cBhvr>
                                        <p:cTn id="25" dur="500" decel="50000" fill="hold">
                                          <p:stCondLst>
                                            <p:cond delay="0"/>
                                          </p:stCondLst>
                                        </p:cTn>
                                        <p:tgtEl>
                                          <p:spTgt spid="20"/>
                                        </p:tgtEl>
                                        <p:attrNameLst>
                                          <p:attrName>ppt_x</p:attrName>
                                        </p:attrNameLst>
                                      </p:cBhvr>
                                      <p:tavLst>
                                        <p:tav tm="0">
                                          <p:val>
                                            <p:strVal val="#ppt_x+.4"/>
                                          </p:val>
                                        </p:tav>
                                        <p:tav tm="100000">
                                          <p:val>
                                            <p:strVal val="#ppt_x"/>
                                          </p:val>
                                        </p:tav>
                                      </p:tavLst>
                                    </p:anim>
                                    <p:anim calcmode="lin" valueType="num">
                                      <p:cBhvr>
                                        <p:cTn id="26" dur="500" decel="50000" fill="hold">
                                          <p:stCondLst>
                                            <p:cond delay="0"/>
                                          </p:stCondLst>
                                        </p:cTn>
                                        <p:tgtEl>
                                          <p:spTgt spid="20"/>
                                        </p:tgtEl>
                                        <p:attrNameLst>
                                          <p:attrName>ppt_y</p:attrName>
                                        </p:attrNameLst>
                                      </p:cBhvr>
                                      <p:tavLst>
                                        <p:tav tm="0">
                                          <p:val>
                                            <p:strVal val="#ppt_y-.2"/>
                                          </p:val>
                                        </p:tav>
                                        <p:tav tm="100000">
                                          <p:val>
                                            <p:strVal val="#ppt_y+.1"/>
                                          </p:val>
                                        </p:tav>
                                      </p:tavLst>
                                    </p:anim>
                                    <p:anim calcmode="lin" valueType="num">
                                      <p:cBhvr>
                                        <p:cTn id="27" dur="500" accel="50000" fill="hold">
                                          <p:stCondLst>
                                            <p:cond delay="500"/>
                                          </p:stCondLst>
                                        </p:cTn>
                                        <p:tgtEl>
                                          <p:spTgt spid="20"/>
                                        </p:tgtEl>
                                        <p:attrNameLst>
                                          <p:attrName>ppt_y</p:attrName>
                                        </p:attrNameLst>
                                      </p:cBhvr>
                                      <p:tavLst>
                                        <p:tav tm="0">
                                          <p:val>
                                            <p:strVal val="#ppt_y+.1"/>
                                          </p:val>
                                        </p:tav>
                                        <p:tav tm="100000">
                                          <p:val>
                                            <p:strVal val="#ppt_y"/>
                                          </p:val>
                                        </p:tav>
                                      </p:tavLst>
                                    </p:anim>
                                    <p:animEffect transition="in" filter="fade">
                                      <p:cBhvr>
                                        <p:cTn id="28" dur="1000" decel="50000">
                                          <p:stCondLst>
                                            <p:cond delay="0"/>
                                          </p:stCondLst>
                                        </p:cTn>
                                        <p:tgtEl>
                                          <p:spTgt spid="20"/>
                                        </p:tgtEl>
                                      </p:cBhvr>
                                    </p:animEffect>
                                  </p:childTnLst>
                                </p:cTn>
                              </p:par>
                              <p:par>
                                <p:cTn id="29" presetID="25" presetClass="entr" presetSubtype="0" fill="hold" grpId="0" nodeType="withEffect">
                                  <p:stCondLst>
                                    <p:cond delay="50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22"/>
                                        </p:tgtEl>
                                        <p:attrNameLst>
                                          <p:attrName>ppt_w</p:attrName>
                                        </p:attrNameLst>
                                      </p:cBhvr>
                                      <p:tavLst>
                                        <p:tav tm="0">
                                          <p:val>
                                            <p:strVal val="#ppt_w*.05"/>
                                          </p:val>
                                        </p:tav>
                                        <p:tav tm="100000">
                                          <p:val>
                                            <p:strVal val="#ppt_w"/>
                                          </p:val>
                                        </p:tav>
                                      </p:tavLst>
                                    </p:anim>
                                    <p:anim calcmode="lin" valueType="num">
                                      <p:cBhvr>
                                        <p:cTn id="34" dur="1000" fill="hold"/>
                                        <p:tgtEl>
                                          <p:spTgt spid="22"/>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22"/>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22"/>
                                        </p:tgtEl>
                                      </p:cBhvr>
                                    </p:animEffect>
                                  </p:childTnLst>
                                </p:cTn>
                              </p:par>
                              <p:par>
                                <p:cTn id="39" presetID="25" presetClass="entr" presetSubtype="0" fill="hold" grpId="0" nodeType="withEffect">
                                  <p:stCondLst>
                                    <p:cond delay="75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decel="50000" fill="hold">
                                          <p:stCondLst>
                                            <p:cond delay="0"/>
                                          </p:stCondLst>
                                        </p:cTn>
                                        <p:tgtEl>
                                          <p:spTgt spid="24"/>
                                        </p:tgtEl>
                                        <p:attrNameLst>
                                          <p:attrName>style.rotation</p:attrName>
                                        </p:attrNameLst>
                                      </p:cBhvr>
                                      <p:tavLst>
                                        <p:tav tm="0">
                                          <p:val>
                                            <p:fltVal val="-90"/>
                                          </p:val>
                                        </p:tav>
                                        <p:tav tm="100000">
                                          <p:val>
                                            <p:fltVal val="0"/>
                                          </p:val>
                                        </p:tav>
                                      </p:tavLst>
                                    </p:anim>
                                    <p:anim calcmode="lin" valueType="num">
                                      <p:cBhvr>
                                        <p:cTn id="42" dur="500" decel="50000" fill="hold">
                                          <p:stCondLst>
                                            <p:cond delay="0"/>
                                          </p:stCondLst>
                                        </p:cTn>
                                        <p:tgtEl>
                                          <p:spTgt spid="24"/>
                                        </p:tgtEl>
                                        <p:attrNameLst>
                                          <p:attrName>ppt_w</p:attrName>
                                        </p:attrNameLst>
                                      </p:cBhvr>
                                      <p:tavLst>
                                        <p:tav tm="0">
                                          <p:val>
                                            <p:strVal val="#ppt_w"/>
                                          </p:val>
                                        </p:tav>
                                        <p:tav tm="100000">
                                          <p:val>
                                            <p:strVal val="#ppt_w*.05"/>
                                          </p:val>
                                        </p:tav>
                                      </p:tavLst>
                                    </p:anim>
                                    <p:anim calcmode="lin" valueType="num">
                                      <p:cBhvr>
                                        <p:cTn id="43" dur="500" accel="50000" fill="hold">
                                          <p:stCondLst>
                                            <p:cond delay="500"/>
                                          </p:stCondLst>
                                        </p:cTn>
                                        <p:tgtEl>
                                          <p:spTgt spid="24"/>
                                        </p:tgtEl>
                                        <p:attrNameLst>
                                          <p:attrName>ppt_w</p:attrName>
                                        </p:attrNameLst>
                                      </p:cBhvr>
                                      <p:tavLst>
                                        <p:tav tm="0">
                                          <p:val>
                                            <p:strVal val="#ppt_w*.05"/>
                                          </p:val>
                                        </p:tav>
                                        <p:tav tm="100000">
                                          <p:val>
                                            <p:strVal val="#ppt_w"/>
                                          </p:val>
                                        </p:tav>
                                      </p:tavLst>
                                    </p:anim>
                                    <p:anim calcmode="lin" valueType="num">
                                      <p:cBhvr>
                                        <p:cTn id="44" dur="1000" fill="hold"/>
                                        <p:tgtEl>
                                          <p:spTgt spid="24"/>
                                        </p:tgtEl>
                                        <p:attrNameLst>
                                          <p:attrName>ppt_h</p:attrName>
                                        </p:attrNameLst>
                                      </p:cBhvr>
                                      <p:tavLst>
                                        <p:tav tm="0">
                                          <p:val>
                                            <p:strVal val="#ppt_h"/>
                                          </p:val>
                                        </p:tav>
                                        <p:tav tm="100000">
                                          <p:val>
                                            <p:strVal val="#ppt_h"/>
                                          </p:val>
                                        </p:tav>
                                      </p:tavLst>
                                    </p:anim>
                                    <p:anim calcmode="lin" valueType="num">
                                      <p:cBhvr>
                                        <p:cTn id="45" dur="500" decel="50000" fill="hold">
                                          <p:stCondLst>
                                            <p:cond delay="0"/>
                                          </p:stCondLst>
                                        </p:cTn>
                                        <p:tgtEl>
                                          <p:spTgt spid="24"/>
                                        </p:tgtEl>
                                        <p:attrNameLst>
                                          <p:attrName>ppt_x</p:attrName>
                                        </p:attrNameLst>
                                      </p:cBhvr>
                                      <p:tavLst>
                                        <p:tav tm="0">
                                          <p:val>
                                            <p:strVal val="#ppt_x+.4"/>
                                          </p:val>
                                        </p:tav>
                                        <p:tav tm="100000">
                                          <p:val>
                                            <p:strVal val="#ppt_x"/>
                                          </p:val>
                                        </p:tav>
                                      </p:tavLst>
                                    </p:anim>
                                    <p:anim calcmode="lin" valueType="num">
                                      <p:cBhvr>
                                        <p:cTn id="46" dur="500" decel="50000" fill="hold">
                                          <p:stCondLst>
                                            <p:cond delay="0"/>
                                          </p:stCondLst>
                                        </p:cTn>
                                        <p:tgtEl>
                                          <p:spTgt spid="24"/>
                                        </p:tgtEl>
                                        <p:attrNameLst>
                                          <p:attrName>ppt_y</p:attrName>
                                        </p:attrNameLst>
                                      </p:cBhvr>
                                      <p:tavLst>
                                        <p:tav tm="0">
                                          <p:val>
                                            <p:strVal val="#ppt_y-.2"/>
                                          </p:val>
                                        </p:tav>
                                        <p:tav tm="100000">
                                          <p:val>
                                            <p:strVal val="#ppt_y+.1"/>
                                          </p:val>
                                        </p:tav>
                                      </p:tavLst>
                                    </p:anim>
                                    <p:anim calcmode="lin" valueType="num">
                                      <p:cBhvr>
                                        <p:cTn id="47" dur="500" accel="50000" fill="hold">
                                          <p:stCondLst>
                                            <p:cond delay="500"/>
                                          </p:stCondLst>
                                        </p:cTn>
                                        <p:tgtEl>
                                          <p:spTgt spid="24"/>
                                        </p:tgtEl>
                                        <p:attrNameLst>
                                          <p:attrName>ppt_y</p:attrName>
                                        </p:attrNameLst>
                                      </p:cBhvr>
                                      <p:tavLst>
                                        <p:tav tm="0">
                                          <p:val>
                                            <p:strVal val="#ppt_y+.1"/>
                                          </p:val>
                                        </p:tav>
                                        <p:tav tm="100000">
                                          <p:val>
                                            <p:strVal val="#ppt_y"/>
                                          </p:val>
                                        </p:tav>
                                      </p:tavLst>
                                    </p:anim>
                                    <p:animEffect transition="in" filter="fade">
                                      <p:cBhvr>
                                        <p:cTn id="48" dur="1000" decel="50000">
                                          <p:stCondLst>
                                            <p:cond delay="0"/>
                                          </p:stCondLst>
                                        </p:cTn>
                                        <p:tgtEl>
                                          <p:spTgt spid="24"/>
                                        </p:tgtEl>
                                      </p:cBhvr>
                                    </p:animEffect>
                                  </p:childTnLst>
                                </p:cTn>
                              </p:par>
                            </p:childTnLst>
                          </p:cTn>
                        </p:par>
                        <p:par>
                          <p:cTn id="49" fill="hold">
                            <p:stCondLst>
                              <p:cond delay="2250"/>
                            </p:stCondLst>
                            <p:childTnLst>
                              <p:par>
                                <p:cTn id="50" presetID="22" presetClass="entr" presetSubtype="8"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left)">
                                      <p:cBhvr>
                                        <p:cTn id="55" dur="500"/>
                                        <p:tgtEl>
                                          <p:spTgt spid="19"/>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wipe(left)">
                                      <p:cBhvr>
                                        <p:cTn id="61" dur="500"/>
                                        <p:tgtEl>
                                          <p:spTgt spid="23"/>
                                        </p:tgtEl>
                                      </p:cBhvr>
                                    </p:animEffect>
                                  </p:childTnLst>
                                </p:cTn>
                              </p:par>
                            </p:childTnLst>
                          </p:cTn>
                        </p:par>
                        <p:par>
                          <p:cTn id="62" fill="hold">
                            <p:stCondLst>
                              <p:cond delay="2750"/>
                            </p:stCondLst>
                            <p:childTnLst>
                              <p:par>
                                <p:cTn id="63" presetID="10" presetClass="entr" presetSubtype="0"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fade">
                                      <p:cBhvr>
                                        <p:cTn id="7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Freeform 5"/>
          <p:cNvSpPr>
            <a:spLocks noEditPoints="1"/>
          </p:cNvSpPr>
          <p:nvPr/>
        </p:nvSpPr>
        <p:spPr bwMode="auto">
          <a:xfrm>
            <a:off x="424070" y="3607008"/>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 name="Freeform 5"/>
          <p:cNvSpPr>
            <a:spLocks noEditPoints="1"/>
          </p:cNvSpPr>
          <p:nvPr/>
        </p:nvSpPr>
        <p:spPr bwMode="auto">
          <a:xfrm>
            <a:off x="5099982" y="3730218"/>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 name="Freeform 5"/>
          <p:cNvSpPr>
            <a:spLocks noEditPoints="1"/>
          </p:cNvSpPr>
          <p:nvPr/>
        </p:nvSpPr>
        <p:spPr bwMode="auto">
          <a:xfrm>
            <a:off x="2762026" y="2438816"/>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5"/>
          <p:cNvSpPr>
            <a:spLocks noEditPoints="1"/>
          </p:cNvSpPr>
          <p:nvPr/>
        </p:nvSpPr>
        <p:spPr bwMode="auto">
          <a:xfrm>
            <a:off x="7437938" y="2438816"/>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5"/>
          <p:cNvSpPr>
            <a:spLocks noEditPoints="1"/>
          </p:cNvSpPr>
          <p:nvPr/>
        </p:nvSpPr>
        <p:spPr bwMode="auto">
          <a:xfrm>
            <a:off x="9775894" y="3746662"/>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文本框 1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52954" y="5370236"/>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621906" y="4040295"/>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sp>
        <p:nvSpPr>
          <p:cNvPr id="13" name="文本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7297818" y="4019090"/>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sp>
        <p:nvSpPr>
          <p:cNvPr id="14" name="文本框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604778" y="5364171"/>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chemeClr val="tx1">
                  <a:lumMod val="85000"/>
                  <a:lumOff val="15000"/>
                </a:schemeClr>
              </a:solidFill>
              <a:cs typeface="+mn-ea"/>
              <a:sym typeface="+mn-lt"/>
            </a:endParaRPr>
          </a:p>
        </p:txBody>
      </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961008" y="5375833"/>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spTree>
    <p:extLst>
      <p:ext uri="{BB962C8B-B14F-4D97-AF65-F5344CB8AC3E}">
        <p14:creationId xmlns:p14="http://schemas.microsoft.com/office/powerpoint/2010/main" val="213931178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25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dissolve">
                                      <p:cBhvr>
                                        <p:cTn id="13" dur="500"/>
                                        <p:tgtEl>
                                          <p:spTgt spid="7"/>
                                        </p:tgtEl>
                                      </p:cBhvr>
                                    </p:animEffect>
                                  </p:childTnLst>
                                </p:cTn>
                              </p:par>
                              <p:par>
                                <p:cTn id="14" presetID="9" presetClass="entr" presetSubtype="0"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par>
                                <p:cTn id="17" presetID="9" presetClass="entr" presetSubtype="0" fill="hold" grpId="0" nodeType="withEffect">
                                  <p:stCondLst>
                                    <p:cond delay="100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500"/>
                                        <p:tgtEl>
                                          <p:spTgt spid="10"/>
                                        </p:tgtEl>
                                      </p:cBhvr>
                                    </p:animEffect>
                                  </p:childTnLst>
                                </p:cTn>
                              </p:par>
                            </p:childTnLst>
                          </p:cTn>
                        </p:par>
                        <p:par>
                          <p:cTn id="20" fill="hold">
                            <p:stCondLst>
                              <p:cond delay="1500"/>
                            </p:stCondLst>
                            <p:childTnLst>
                              <p:par>
                                <p:cTn id="21" presetID="2" presetClass="entr" presetSubtype="4" decel="3600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ppt_x"/>
                                          </p:val>
                                        </p:tav>
                                        <p:tav tm="100000">
                                          <p:val>
                                            <p:strVal val="#ppt_x"/>
                                          </p:val>
                                        </p:tav>
                                      </p:tavLst>
                                    </p:anim>
                                    <p:anim calcmode="lin" valueType="num">
                                      <p:cBhvr additive="base">
                                        <p:cTn id="24" dur="75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decel="36000" fill="hold" grpId="0" nodeType="withEffect">
                                  <p:stCondLst>
                                    <p:cond delay="25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750" fill="hold"/>
                                        <p:tgtEl>
                                          <p:spTgt spid="12"/>
                                        </p:tgtEl>
                                        <p:attrNameLst>
                                          <p:attrName>ppt_x</p:attrName>
                                        </p:attrNameLst>
                                      </p:cBhvr>
                                      <p:tavLst>
                                        <p:tav tm="0">
                                          <p:val>
                                            <p:strVal val="#ppt_x"/>
                                          </p:val>
                                        </p:tav>
                                        <p:tav tm="100000">
                                          <p:val>
                                            <p:strVal val="#ppt_x"/>
                                          </p:val>
                                        </p:tav>
                                      </p:tavLst>
                                    </p:anim>
                                    <p:anim calcmode="lin" valueType="num">
                                      <p:cBhvr additive="base">
                                        <p:cTn id="28" dur="750" fill="hold"/>
                                        <p:tgtEl>
                                          <p:spTgt spid="12"/>
                                        </p:tgtEl>
                                        <p:attrNameLst>
                                          <p:attrName>ppt_y</p:attrName>
                                        </p:attrNameLst>
                                      </p:cBhvr>
                                      <p:tavLst>
                                        <p:tav tm="0">
                                          <p:val>
                                            <p:strVal val="1+#ppt_h/2"/>
                                          </p:val>
                                        </p:tav>
                                        <p:tav tm="100000">
                                          <p:val>
                                            <p:strVal val="#ppt_y"/>
                                          </p:val>
                                        </p:tav>
                                      </p:tavLst>
                                    </p:anim>
                                  </p:childTnLst>
                                </p:cTn>
                              </p:par>
                              <p:par>
                                <p:cTn id="29" presetID="2" presetClass="entr" presetSubtype="4" decel="36000" fill="hold" grpId="0" nodeType="withEffect">
                                  <p:stCondLst>
                                    <p:cond delay="50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750" fill="hold"/>
                                        <p:tgtEl>
                                          <p:spTgt spid="15"/>
                                        </p:tgtEl>
                                        <p:attrNameLst>
                                          <p:attrName>ppt_x</p:attrName>
                                        </p:attrNameLst>
                                      </p:cBhvr>
                                      <p:tavLst>
                                        <p:tav tm="0">
                                          <p:val>
                                            <p:strVal val="#ppt_x"/>
                                          </p:val>
                                        </p:tav>
                                        <p:tav tm="100000">
                                          <p:val>
                                            <p:strVal val="#ppt_x"/>
                                          </p:val>
                                        </p:tav>
                                      </p:tavLst>
                                    </p:anim>
                                    <p:anim calcmode="lin" valueType="num">
                                      <p:cBhvr additive="base">
                                        <p:cTn id="32" dur="75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decel="36000" fill="hold" grpId="0" nodeType="withEffect">
                                  <p:stCondLst>
                                    <p:cond delay="75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750" fill="hold"/>
                                        <p:tgtEl>
                                          <p:spTgt spid="13"/>
                                        </p:tgtEl>
                                        <p:attrNameLst>
                                          <p:attrName>ppt_x</p:attrName>
                                        </p:attrNameLst>
                                      </p:cBhvr>
                                      <p:tavLst>
                                        <p:tav tm="0">
                                          <p:val>
                                            <p:strVal val="#ppt_x"/>
                                          </p:val>
                                        </p:tav>
                                        <p:tav tm="100000">
                                          <p:val>
                                            <p:strVal val="#ppt_x"/>
                                          </p:val>
                                        </p:tav>
                                      </p:tavLst>
                                    </p:anim>
                                    <p:anim calcmode="lin" valueType="num">
                                      <p:cBhvr additive="base">
                                        <p:cTn id="36" dur="750" fill="hold"/>
                                        <p:tgtEl>
                                          <p:spTgt spid="13"/>
                                        </p:tgtEl>
                                        <p:attrNameLst>
                                          <p:attrName>ppt_y</p:attrName>
                                        </p:attrNameLst>
                                      </p:cBhvr>
                                      <p:tavLst>
                                        <p:tav tm="0">
                                          <p:val>
                                            <p:strVal val="1+#ppt_h/2"/>
                                          </p:val>
                                        </p:tav>
                                        <p:tav tm="100000">
                                          <p:val>
                                            <p:strVal val="#ppt_y"/>
                                          </p:val>
                                        </p:tav>
                                      </p:tavLst>
                                    </p:anim>
                                  </p:childTnLst>
                                </p:cTn>
                              </p:par>
                              <p:par>
                                <p:cTn id="37" presetID="2" presetClass="entr" presetSubtype="4" decel="36000" fill="hold" grpId="0" nodeType="withEffect">
                                  <p:stCondLst>
                                    <p:cond delay="100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750" fill="hold"/>
                                        <p:tgtEl>
                                          <p:spTgt spid="14"/>
                                        </p:tgtEl>
                                        <p:attrNameLst>
                                          <p:attrName>ppt_x</p:attrName>
                                        </p:attrNameLst>
                                      </p:cBhvr>
                                      <p:tavLst>
                                        <p:tav tm="0">
                                          <p:val>
                                            <p:strVal val="#ppt_x"/>
                                          </p:val>
                                        </p:tav>
                                        <p:tav tm="100000">
                                          <p:val>
                                            <p:strVal val="#ppt_x"/>
                                          </p:val>
                                        </p:tav>
                                      </p:tavLst>
                                    </p:anim>
                                    <p:anim calcmode="lin" valueType="num">
                                      <p:cBhvr additive="base">
                                        <p:cTn id="40"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p:bldP spid="12" grpId="0"/>
      <p:bldP spid="13" grpId="0"/>
      <p:bldP spid="1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Freeform 5"/>
          <p:cNvSpPr>
            <a:spLocks noEditPoints="1"/>
          </p:cNvSpPr>
          <p:nvPr/>
        </p:nvSpPr>
        <p:spPr bwMode="auto">
          <a:xfrm rot="16200000">
            <a:off x="469645"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 name="Freeform 5"/>
          <p:cNvSpPr>
            <a:spLocks noEditPoints="1"/>
          </p:cNvSpPr>
          <p:nvPr/>
        </p:nvSpPr>
        <p:spPr bwMode="auto">
          <a:xfrm rot="16200000">
            <a:off x="323138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 name="Freeform 5"/>
          <p:cNvSpPr>
            <a:spLocks noEditPoints="1"/>
          </p:cNvSpPr>
          <p:nvPr/>
        </p:nvSpPr>
        <p:spPr bwMode="auto">
          <a:xfrm rot="16200000">
            <a:off x="5993124"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5"/>
          <p:cNvSpPr>
            <a:spLocks noEditPoints="1"/>
          </p:cNvSpPr>
          <p:nvPr/>
        </p:nvSpPr>
        <p:spPr bwMode="auto">
          <a:xfrm rot="16200000">
            <a:off x="875486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文本框 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25281" y="5270228"/>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endParaRPr lang="en-US" altLang="zh-CN" sz="3200" dirty="0">
              <a:solidFill>
                <a:schemeClr val="tx1">
                  <a:lumMod val="85000"/>
                  <a:lumOff val="15000"/>
                </a:schemeClr>
              </a:solidFill>
              <a:cs typeface="+mn-ea"/>
              <a:sym typeface="+mn-lt"/>
            </a:endParaRPr>
          </a:p>
        </p:txBody>
      </p:sp>
      <p:sp>
        <p:nvSpPr>
          <p:cNvPr id="11" name="文本框 1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3467880" y="5270228"/>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endParaRPr lang="en-US" altLang="zh-CN" sz="3200" dirty="0">
              <a:solidFill>
                <a:schemeClr val="tx1">
                  <a:lumMod val="85000"/>
                  <a:lumOff val="15000"/>
                </a:schemeClr>
              </a:solidFill>
              <a:cs typeface="+mn-ea"/>
              <a:sym typeface="+mn-lt"/>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310479" y="5270228"/>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endParaRPr lang="en-US" altLang="zh-CN" sz="3200" dirty="0">
              <a:solidFill>
                <a:schemeClr val="tx1">
                  <a:lumMod val="85000"/>
                  <a:lumOff val="15000"/>
                </a:schemeClr>
              </a:solidFill>
              <a:cs typeface="+mn-ea"/>
              <a:sym typeface="+mn-lt"/>
            </a:endParaRPr>
          </a:p>
        </p:txBody>
      </p:sp>
      <p:sp>
        <p:nvSpPr>
          <p:cNvPr id="13" name="文本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153078" y="5284204"/>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r>
              <a:rPr lang="zh-CN" altLang="en-US" sz="1200" dirty="0">
                <a:solidFill>
                  <a:schemeClr val="tx1">
                    <a:lumMod val="85000"/>
                    <a:lumOff val="15000"/>
                  </a:schemeClr>
                </a:solidFill>
                <a:cs typeface="+mn-ea"/>
                <a:sym typeface="+mn-lt"/>
              </a:rPr>
              <a:t>请在这里输入您的主要叙述内容</a:t>
            </a:r>
            <a:endParaRPr lang="en-US" altLang="zh-CN" sz="1200" dirty="0">
              <a:solidFill>
                <a:schemeClr val="tx1">
                  <a:lumMod val="85000"/>
                  <a:lumOff val="15000"/>
                </a:schemeClr>
              </a:solidFill>
              <a:cs typeface="+mn-ea"/>
              <a:sym typeface="+mn-lt"/>
            </a:endParaRPr>
          </a:p>
          <a:p>
            <a:endParaRPr lang="en-US" altLang="zh-CN" sz="3200"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367397384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par>
                                <p:cTn id="14" presetID="22" presetClass="entr" presetSubtype="4"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par>
                          <p:cTn id="17" fill="hold">
                            <p:stCondLst>
                              <p:cond delay="1250"/>
                            </p:stCondLst>
                            <p:childTnLst>
                              <p:par>
                                <p:cTn id="18" presetID="2" presetClass="entr" presetSubtype="4" decel="3600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750" fill="hold"/>
                                        <p:tgtEl>
                                          <p:spTgt spid="10"/>
                                        </p:tgtEl>
                                        <p:attrNameLst>
                                          <p:attrName>ppt_x</p:attrName>
                                        </p:attrNameLst>
                                      </p:cBhvr>
                                      <p:tavLst>
                                        <p:tav tm="0">
                                          <p:val>
                                            <p:strVal val="#ppt_x"/>
                                          </p:val>
                                        </p:tav>
                                        <p:tav tm="100000">
                                          <p:val>
                                            <p:strVal val="#ppt_x"/>
                                          </p:val>
                                        </p:tav>
                                      </p:tavLst>
                                    </p:anim>
                                    <p:anim calcmode="lin" valueType="num">
                                      <p:cBhvr additive="base">
                                        <p:cTn id="21" dur="750" fill="hold"/>
                                        <p:tgtEl>
                                          <p:spTgt spid="10"/>
                                        </p:tgtEl>
                                        <p:attrNameLst>
                                          <p:attrName>ppt_y</p:attrName>
                                        </p:attrNameLst>
                                      </p:cBhvr>
                                      <p:tavLst>
                                        <p:tav tm="0">
                                          <p:val>
                                            <p:strVal val="1+#ppt_h/2"/>
                                          </p:val>
                                        </p:tav>
                                        <p:tav tm="100000">
                                          <p:val>
                                            <p:strVal val="#ppt_y"/>
                                          </p:val>
                                        </p:tav>
                                      </p:tavLst>
                                    </p:anim>
                                  </p:childTnLst>
                                </p:cTn>
                              </p:par>
                              <p:par>
                                <p:cTn id="22" presetID="2" presetClass="entr" presetSubtype="4" decel="36000" fill="hold" grpId="0" nodeType="withEffect">
                                  <p:stCondLst>
                                    <p:cond delay="2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750" fill="hold"/>
                                        <p:tgtEl>
                                          <p:spTgt spid="11"/>
                                        </p:tgtEl>
                                        <p:attrNameLst>
                                          <p:attrName>ppt_x</p:attrName>
                                        </p:attrNameLst>
                                      </p:cBhvr>
                                      <p:tavLst>
                                        <p:tav tm="0">
                                          <p:val>
                                            <p:strVal val="#ppt_x"/>
                                          </p:val>
                                        </p:tav>
                                        <p:tav tm="100000">
                                          <p:val>
                                            <p:strVal val="#ppt_x"/>
                                          </p:val>
                                        </p:tav>
                                      </p:tavLst>
                                    </p:anim>
                                    <p:anim calcmode="lin" valueType="num">
                                      <p:cBhvr additive="base">
                                        <p:cTn id="25" dur="750" fill="hold"/>
                                        <p:tgtEl>
                                          <p:spTgt spid="11"/>
                                        </p:tgtEl>
                                        <p:attrNameLst>
                                          <p:attrName>ppt_y</p:attrName>
                                        </p:attrNameLst>
                                      </p:cBhvr>
                                      <p:tavLst>
                                        <p:tav tm="0">
                                          <p:val>
                                            <p:strVal val="1+#ppt_h/2"/>
                                          </p:val>
                                        </p:tav>
                                        <p:tav tm="100000">
                                          <p:val>
                                            <p:strVal val="#ppt_y"/>
                                          </p:val>
                                        </p:tav>
                                      </p:tavLst>
                                    </p:anim>
                                  </p:childTnLst>
                                </p:cTn>
                              </p:par>
                              <p:par>
                                <p:cTn id="26" presetID="2" presetClass="entr" presetSubtype="4" decel="36000"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750" fill="hold"/>
                                        <p:tgtEl>
                                          <p:spTgt spid="12"/>
                                        </p:tgtEl>
                                        <p:attrNameLst>
                                          <p:attrName>ppt_x</p:attrName>
                                        </p:attrNameLst>
                                      </p:cBhvr>
                                      <p:tavLst>
                                        <p:tav tm="0">
                                          <p:val>
                                            <p:strVal val="#ppt_x"/>
                                          </p:val>
                                        </p:tav>
                                        <p:tav tm="100000">
                                          <p:val>
                                            <p:strVal val="#ppt_x"/>
                                          </p:val>
                                        </p:tav>
                                      </p:tavLst>
                                    </p:anim>
                                    <p:anim calcmode="lin" valueType="num">
                                      <p:cBhvr additive="base">
                                        <p:cTn id="29" dur="750" fill="hold"/>
                                        <p:tgtEl>
                                          <p:spTgt spid="12"/>
                                        </p:tgtEl>
                                        <p:attrNameLst>
                                          <p:attrName>ppt_y</p:attrName>
                                        </p:attrNameLst>
                                      </p:cBhvr>
                                      <p:tavLst>
                                        <p:tav tm="0">
                                          <p:val>
                                            <p:strVal val="1+#ppt_h/2"/>
                                          </p:val>
                                        </p:tav>
                                        <p:tav tm="100000">
                                          <p:val>
                                            <p:strVal val="#ppt_y"/>
                                          </p:val>
                                        </p:tav>
                                      </p:tavLst>
                                    </p:anim>
                                  </p:childTnLst>
                                </p:cTn>
                              </p:par>
                              <p:par>
                                <p:cTn id="30" presetID="2" presetClass="entr" presetSubtype="4" decel="36000" fill="hold" grpId="0" nodeType="withEffect">
                                  <p:stCondLst>
                                    <p:cond delay="75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750" fill="hold"/>
                                        <p:tgtEl>
                                          <p:spTgt spid="13"/>
                                        </p:tgtEl>
                                        <p:attrNameLst>
                                          <p:attrName>ppt_x</p:attrName>
                                        </p:attrNameLst>
                                      </p:cBhvr>
                                      <p:tavLst>
                                        <p:tav tm="0">
                                          <p:val>
                                            <p:strVal val="#ppt_x"/>
                                          </p:val>
                                        </p:tav>
                                        <p:tav tm="100000">
                                          <p:val>
                                            <p:strVal val="#ppt_x"/>
                                          </p:val>
                                        </p:tav>
                                      </p:tavLst>
                                    </p:anim>
                                    <p:anim calcmode="lin" valueType="num">
                                      <p:cBhvr additive="base">
                                        <p:cTn id="33" dur="7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1" grpId="0"/>
      <p:bldP spid="12" grpId="0"/>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a:cs typeface="+mn-ea"/>
                <a:sym typeface="+mn-lt"/>
              </a:rPr>
              <a:t>论文概述</a:t>
            </a: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9F9F9"/>
                  </a:solidFill>
                  <a:cs typeface="+mn-ea"/>
                  <a:sym typeface="+mn-lt"/>
                </a:rPr>
                <a:t>3</a:t>
              </a:r>
              <a:endParaRPr lang="zh-CN" altLang="en-US" sz="7200" b="1" dirty="0">
                <a:solidFill>
                  <a:srgbClr val="F9F9F9"/>
                </a:solidFill>
                <a:cs typeface="+mn-ea"/>
                <a:sym typeface="+mn-lt"/>
              </a:endParaRPr>
            </a:p>
          </p:txBody>
        </p:sp>
      </p:grpSp>
      <p:sp>
        <p:nvSpPr>
          <p:cNvPr id="14" name="文本框 13"/>
          <p:cNvSpPr txBox="1"/>
          <p:nvPr/>
        </p:nvSpPr>
        <p:spPr>
          <a:xfrm>
            <a:off x="1726083" y="2529212"/>
            <a:ext cx="2476768" cy="707886"/>
          </a:xfrm>
          <a:prstGeom prst="rect">
            <a:avLst/>
          </a:prstGeom>
          <a:noFill/>
        </p:spPr>
        <p:txBody>
          <a:bodyPr wrap="none" rtlCol="0">
            <a:spAutoFit/>
          </a:bodyPr>
          <a:lstStyle/>
          <a:p>
            <a:r>
              <a:rPr lang="en-US" altLang="zh-CN" sz="4000" b="1" dirty="0">
                <a:solidFill>
                  <a:schemeClr val="tx1">
                    <a:lumMod val="65000"/>
                    <a:lumOff val="35000"/>
                  </a:schemeClr>
                </a:solidFill>
                <a:cs typeface="+mn-ea"/>
                <a:sym typeface="+mn-lt"/>
              </a:rPr>
              <a:t>PART  03</a:t>
            </a:r>
            <a:endParaRPr lang="zh-CN" altLang="en-US" sz="4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99223444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a:off x="645948" y="2040312"/>
            <a:ext cx="2908610" cy="3011981"/>
            <a:chOff x="645948" y="2040312"/>
            <a:chExt cx="2908610" cy="3011981"/>
          </a:xfrm>
        </p:grpSpPr>
        <p:sp>
          <p:nvSpPr>
            <p:cNvPr id="7" name="Freeform 5"/>
            <p:cNvSpPr>
              <a:spLocks noEditPoints="1"/>
            </p:cNvSpPr>
            <p:nvPr/>
          </p:nvSpPr>
          <p:spPr bwMode="auto">
            <a:xfrm rot="169628">
              <a:off x="645948" y="2040312"/>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 name="矩形 7"/>
            <p:cNvSpPr/>
            <p:nvPr/>
          </p:nvSpPr>
          <p:spPr>
            <a:xfrm>
              <a:off x="1151107" y="3207015"/>
              <a:ext cx="1879041" cy="1107996"/>
            </a:xfrm>
            <a:prstGeom prst="rect">
              <a:avLst/>
            </a:prstGeom>
          </p:spPr>
          <p:txBody>
            <a:bodyPr wrap="none">
              <a:spAutoFit/>
            </a:bodyPr>
            <a:lstStyle/>
            <a:p>
              <a:r>
                <a:rPr lang="en-US" altLang="zh-CN" sz="6600" b="1" dirty="0">
                  <a:solidFill>
                    <a:srgbClr val="392F2F"/>
                  </a:solidFill>
                  <a:cs typeface="+mn-ea"/>
                  <a:sym typeface="+mn-lt"/>
                </a:rPr>
                <a:t>37%</a:t>
              </a:r>
              <a:endParaRPr lang="zh-CN" altLang="en-US" sz="6600" dirty="0">
                <a:solidFill>
                  <a:srgbClr val="392F2F"/>
                </a:solidFill>
                <a:cs typeface="+mn-ea"/>
                <a:sym typeface="+mn-lt"/>
              </a:endParaRPr>
            </a:p>
          </p:txBody>
        </p:sp>
      </p:grpSp>
      <p:grpSp>
        <p:nvGrpSpPr>
          <p:cNvPr id="9" name="组合 8"/>
          <p:cNvGrpSpPr/>
          <p:nvPr/>
        </p:nvGrpSpPr>
        <p:grpSpPr>
          <a:xfrm>
            <a:off x="4595433" y="2040309"/>
            <a:ext cx="2908610" cy="3011981"/>
            <a:chOff x="4595433" y="2040309"/>
            <a:chExt cx="2908610" cy="3011981"/>
          </a:xfrm>
        </p:grpSpPr>
        <p:sp>
          <p:nvSpPr>
            <p:cNvPr id="10" name="Freeform 5"/>
            <p:cNvSpPr>
              <a:spLocks noEditPoints="1"/>
            </p:cNvSpPr>
            <p:nvPr/>
          </p:nvSpPr>
          <p:spPr bwMode="auto">
            <a:xfrm rot="169628">
              <a:off x="4595433" y="2040309"/>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矩形 10"/>
            <p:cNvSpPr/>
            <p:nvPr/>
          </p:nvSpPr>
          <p:spPr>
            <a:xfrm>
              <a:off x="5183154" y="3207015"/>
              <a:ext cx="1879041" cy="1107996"/>
            </a:xfrm>
            <a:prstGeom prst="rect">
              <a:avLst/>
            </a:prstGeom>
          </p:spPr>
          <p:txBody>
            <a:bodyPr wrap="none">
              <a:spAutoFit/>
            </a:bodyPr>
            <a:lstStyle/>
            <a:p>
              <a:r>
                <a:rPr lang="en-US" altLang="zh-CN" sz="6600" b="1" dirty="0">
                  <a:solidFill>
                    <a:srgbClr val="392F2F"/>
                  </a:solidFill>
                  <a:cs typeface="+mn-ea"/>
                  <a:sym typeface="+mn-lt"/>
                </a:rPr>
                <a:t>25%</a:t>
              </a:r>
              <a:endParaRPr lang="zh-CN" altLang="en-US" sz="6600" dirty="0">
                <a:solidFill>
                  <a:srgbClr val="392F2F"/>
                </a:solidFill>
                <a:cs typeface="+mn-ea"/>
                <a:sym typeface="+mn-lt"/>
              </a:endParaRPr>
            </a:p>
          </p:txBody>
        </p:sp>
      </p:grpSp>
      <p:grpSp>
        <p:nvGrpSpPr>
          <p:cNvPr id="12" name="组合 11"/>
          <p:cNvGrpSpPr/>
          <p:nvPr/>
        </p:nvGrpSpPr>
        <p:grpSpPr>
          <a:xfrm>
            <a:off x="8544918" y="2040311"/>
            <a:ext cx="2908610" cy="3011981"/>
            <a:chOff x="8544918" y="2040311"/>
            <a:chExt cx="2908610" cy="3011981"/>
          </a:xfrm>
        </p:grpSpPr>
        <p:sp>
          <p:nvSpPr>
            <p:cNvPr id="13" name="Freeform 5"/>
            <p:cNvSpPr>
              <a:spLocks noEditPoints="1"/>
            </p:cNvSpPr>
            <p:nvPr/>
          </p:nvSpPr>
          <p:spPr bwMode="auto">
            <a:xfrm rot="169628">
              <a:off x="8544918" y="2040311"/>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 name="矩形 13"/>
            <p:cNvSpPr/>
            <p:nvPr/>
          </p:nvSpPr>
          <p:spPr>
            <a:xfrm>
              <a:off x="9150272" y="3207015"/>
              <a:ext cx="1879041" cy="1107996"/>
            </a:xfrm>
            <a:prstGeom prst="rect">
              <a:avLst/>
            </a:prstGeom>
          </p:spPr>
          <p:txBody>
            <a:bodyPr wrap="none">
              <a:spAutoFit/>
            </a:bodyPr>
            <a:lstStyle/>
            <a:p>
              <a:r>
                <a:rPr lang="en-US" altLang="zh-CN" sz="6600" b="1" dirty="0">
                  <a:solidFill>
                    <a:srgbClr val="392F2F"/>
                  </a:solidFill>
                  <a:cs typeface="+mn-ea"/>
                  <a:sym typeface="+mn-lt"/>
                </a:rPr>
                <a:t>61%</a:t>
              </a:r>
              <a:endParaRPr lang="zh-CN" altLang="en-US" sz="6600" dirty="0">
                <a:solidFill>
                  <a:srgbClr val="392F2F"/>
                </a:solidFill>
                <a:cs typeface="+mn-ea"/>
                <a:sym typeface="+mn-lt"/>
              </a:endParaRPr>
            </a:p>
          </p:txBody>
        </p:sp>
      </p:gr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28893" y="5439441"/>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16" name="文本框 1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878378" y="5439441"/>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17" name="文本框 1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795248" y="5439441"/>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181118042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a:off x="1080759" y="1534401"/>
            <a:ext cx="4538225" cy="2550312"/>
            <a:chOff x="1080759" y="1534401"/>
            <a:chExt cx="4538225" cy="2550312"/>
          </a:xfrm>
        </p:grpSpPr>
        <p:sp>
          <p:nvSpPr>
            <p:cNvPr id="7" name="椭圆 6"/>
            <p:cNvSpPr/>
            <p:nvPr/>
          </p:nvSpPr>
          <p:spPr>
            <a:xfrm>
              <a:off x="1080759" y="1961004"/>
              <a:ext cx="1954659" cy="1954660"/>
            </a:xfrm>
            <a:prstGeom prst="ellipse">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p:cNvGrpSpPr/>
            <p:nvPr/>
          </p:nvGrpSpPr>
          <p:grpSpPr>
            <a:xfrm>
              <a:off x="2734049" y="1534401"/>
              <a:ext cx="2884935" cy="2550312"/>
              <a:chOff x="2734049" y="1534401"/>
              <a:chExt cx="2884935" cy="2550312"/>
            </a:xfrm>
          </p:grpSpPr>
          <p:sp>
            <p:nvSpPr>
              <p:cNvPr id="9" name="Freeform 14"/>
              <p:cNvSpPr>
                <a:spLocks/>
              </p:cNvSpPr>
              <p:nvPr/>
            </p:nvSpPr>
            <p:spPr bwMode="auto">
              <a:xfrm>
                <a:off x="2734049" y="1534401"/>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文本框 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3175918" y="2651209"/>
                <a:ext cx="1832553" cy="584775"/>
              </a:xfrm>
              <a:prstGeom prst="rect">
                <a:avLst/>
              </a:prstGeom>
              <a:noFill/>
              <a:effectLst/>
            </p:spPr>
            <p:txBody>
              <a:bodyPr wrap="none" rtlCol="0">
                <a:spAutoFit/>
              </a:bodyPr>
              <a:lstStyle/>
              <a:p>
                <a:r>
                  <a:rPr lang="zh-CN" altLang="en-US" sz="3200" b="1" dirty="0">
                    <a:solidFill>
                      <a:srgbClr val="392F2F"/>
                    </a:solidFill>
                    <a:cs typeface="+mn-ea"/>
                    <a:sym typeface="+mn-lt"/>
                  </a:rPr>
                  <a:t>您的标题</a:t>
                </a:r>
                <a:endParaRPr lang="en-US" altLang="zh-CN" sz="3200" b="1" dirty="0">
                  <a:solidFill>
                    <a:srgbClr val="392F2F"/>
                  </a:solidFill>
                  <a:cs typeface="+mn-ea"/>
                  <a:sym typeface="+mn-lt"/>
                </a:endParaRPr>
              </a:p>
            </p:txBody>
          </p:sp>
        </p:grpSp>
      </p:grpSp>
      <p:grpSp>
        <p:nvGrpSpPr>
          <p:cNvPr id="11" name="组合 10"/>
          <p:cNvGrpSpPr/>
          <p:nvPr/>
        </p:nvGrpSpPr>
        <p:grpSpPr>
          <a:xfrm>
            <a:off x="7190437" y="1534401"/>
            <a:ext cx="4536240" cy="2550312"/>
            <a:chOff x="7190437" y="1534401"/>
            <a:chExt cx="4536240" cy="2550312"/>
          </a:xfrm>
        </p:grpSpPr>
        <p:sp>
          <p:nvSpPr>
            <p:cNvPr id="12" name="椭圆 11"/>
            <p:cNvSpPr/>
            <p:nvPr/>
          </p:nvSpPr>
          <p:spPr>
            <a:xfrm>
              <a:off x="7190437" y="1961004"/>
              <a:ext cx="1954659" cy="1954660"/>
            </a:xfrm>
            <a:prstGeom prst="ellipse">
              <a:avLst/>
            </a:prstGeom>
            <a:blipFill>
              <a:blip r:embed="rId5"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3" name="组合 12"/>
            <p:cNvGrpSpPr/>
            <p:nvPr/>
          </p:nvGrpSpPr>
          <p:grpSpPr>
            <a:xfrm>
              <a:off x="8841742" y="1534401"/>
              <a:ext cx="2884935" cy="2550312"/>
              <a:chOff x="8841742" y="1534401"/>
              <a:chExt cx="2884935" cy="2550312"/>
            </a:xfrm>
          </p:grpSpPr>
          <p:sp>
            <p:nvSpPr>
              <p:cNvPr id="14" name="Freeform 14"/>
              <p:cNvSpPr>
                <a:spLocks/>
              </p:cNvSpPr>
              <p:nvPr/>
            </p:nvSpPr>
            <p:spPr bwMode="auto">
              <a:xfrm>
                <a:off x="8841742" y="1534401"/>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文本框 14"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9286703" y="2651209"/>
                <a:ext cx="1832553" cy="584775"/>
              </a:xfrm>
              <a:prstGeom prst="rect">
                <a:avLst/>
              </a:prstGeom>
              <a:noFill/>
              <a:effectLst/>
            </p:spPr>
            <p:txBody>
              <a:bodyPr wrap="none" rtlCol="0">
                <a:spAutoFit/>
              </a:bodyPr>
              <a:lstStyle/>
              <a:p>
                <a:r>
                  <a:rPr lang="zh-CN" altLang="en-US" sz="3200" b="1" dirty="0">
                    <a:solidFill>
                      <a:srgbClr val="392F2F"/>
                    </a:solidFill>
                    <a:cs typeface="+mn-ea"/>
                    <a:sym typeface="+mn-lt"/>
                  </a:rPr>
                  <a:t>您的标题</a:t>
                </a:r>
                <a:endParaRPr lang="en-US" altLang="zh-CN" sz="3200" b="1" dirty="0">
                  <a:solidFill>
                    <a:srgbClr val="392F2F"/>
                  </a:solidFill>
                  <a:cs typeface="+mn-ea"/>
                  <a:sym typeface="+mn-lt"/>
                </a:endParaRPr>
              </a:p>
            </p:txBody>
          </p:sp>
        </p:grpSp>
      </p:grpSp>
      <p:grpSp>
        <p:nvGrpSpPr>
          <p:cNvPr id="16" name="组合 15"/>
          <p:cNvGrpSpPr/>
          <p:nvPr/>
        </p:nvGrpSpPr>
        <p:grpSpPr>
          <a:xfrm>
            <a:off x="591626" y="3922393"/>
            <a:ext cx="4398451" cy="2550312"/>
            <a:chOff x="591626" y="3922393"/>
            <a:chExt cx="4398451" cy="2550312"/>
          </a:xfrm>
        </p:grpSpPr>
        <p:sp>
          <p:nvSpPr>
            <p:cNvPr id="17" name="椭圆 16"/>
            <p:cNvSpPr/>
            <p:nvPr/>
          </p:nvSpPr>
          <p:spPr>
            <a:xfrm>
              <a:off x="3035418" y="4424301"/>
              <a:ext cx="1954659" cy="1954659"/>
            </a:xfrm>
            <a:prstGeom prst="ellipse">
              <a:avLst/>
            </a:prstGeom>
            <a:blipFill>
              <a:blip r:embed="rId6"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8" name="组合 17"/>
            <p:cNvGrpSpPr/>
            <p:nvPr/>
          </p:nvGrpSpPr>
          <p:grpSpPr>
            <a:xfrm>
              <a:off x="591626" y="3922393"/>
              <a:ext cx="2884935" cy="2550312"/>
              <a:chOff x="591626" y="3922393"/>
              <a:chExt cx="2884935" cy="2550312"/>
            </a:xfrm>
          </p:grpSpPr>
          <p:sp>
            <p:nvSpPr>
              <p:cNvPr id="19" name="Freeform 14"/>
              <p:cNvSpPr>
                <a:spLocks/>
              </p:cNvSpPr>
              <p:nvPr/>
            </p:nvSpPr>
            <p:spPr bwMode="auto">
              <a:xfrm>
                <a:off x="591626" y="3922393"/>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文本框 1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1018540" y="5109241"/>
                <a:ext cx="1832553" cy="584775"/>
              </a:xfrm>
              <a:prstGeom prst="rect">
                <a:avLst/>
              </a:prstGeom>
              <a:noFill/>
              <a:effectLst/>
            </p:spPr>
            <p:txBody>
              <a:bodyPr wrap="none" rtlCol="0">
                <a:spAutoFit/>
              </a:bodyPr>
              <a:lstStyle/>
              <a:p>
                <a:r>
                  <a:rPr lang="zh-CN" altLang="en-US" sz="3200" b="1" dirty="0">
                    <a:solidFill>
                      <a:srgbClr val="392F2F"/>
                    </a:solidFill>
                    <a:cs typeface="+mn-ea"/>
                    <a:sym typeface="+mn-lt"/>
                  </a:rPr>
                  <a:t>您的标题</a:t>
                </a:r>
                <a:endParaRPr lang="en-US" altLang="zh-CN" sz="3200" b="1" dirty="0">
                  <a:solidFill>
                    <a:srgbClr val="392F2F"/>
                  </a:solidFill>
                  <a:cs typeface="+mn-ea"/>
                  <a:sym typeface="+mn-lt"/>
                </a:endParaRPr>
              </a:p>
            </p:txBody>
          </p:sp>
        </p:grpSp>
      </p:grpSp>
      <p:grpSp>
        <p:nvGrpSpPr>
          <p:cNvPr id="21" name="组合 20"/>
          <p:cNvGrpSpPr/>
          <p:nvPr/>
        </p:nvGrpSpPr>
        <p:grpSpPr>
          <a:xfrm>
            <a:off x="6699319" y="3922393"/>
            <a:ext cx="4400436" cy="2550312"/>
            <a:chOff x="6699319" y="3922393"/>
            <a:chExt cx="4400436" cy="2550312"/>
          </a:xfrm>
        </p:grpSpPr>
        <p:sp>
          <p:nvSpPr>
            <p:cNvPr id="22" name="椭圆 21"/>
            <p:cNvSpPr/>
            <p:nvPr/>
          </p:nvSpPr>
          <p:spPr>
            <a:xfrm>
              <a:off x="9145096" y="4424300"/>
              <a:ext cx="1954659" cy="1954659"/>
            </a:xfrm>
            <a:prstGeom prst="ellipse">
              <a:avLst/>
            </a:prstGeom>
            <a:blipFill>
              <a:blip r:embed="rId7"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3" name="组合 22"/>
            <p:cNvGrpSpPr/>
            <p:nvPr/>
          </p:nvGrpSpPr>
          <p:grpSpPr>
            <a:xfrm>
              <a:off x="6699319" y="3922393"/>
              <a:ext cx="2884935" cy="2550312"/>
              <a:chOff x="6699319" y="3922393"/>
              <a:chExt cx="2884935" cy="2550312"/>
            </a:xfrm>
          </p:grpSpPr>
          <p:sp>
            <p:nvSpPr>
              <p:cNvPr id="24" name="Freeform 14"/>
              <p:cNvSpPr>
                <a:spLocks/>
              </p:cNvSpPr>
              <p:nvPr/>
            </p:nvSpPr>
            <p:spPr bwMode="auto">
              <a:xfrm>
                <a:off x="6699319" y="3922393"/>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 name="文本框 24"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7190437" y="5109240"/>
                <a:ext cx="1832553" cy="584775"/>
              </a:xfrm>
              <a:prstGeom prst="rect">
                <a:avLst/>
              </a:prstGeom>
              <a:noFill/>
              <a:effectLst/>
            </p:spPr>
            <p:txBody>
              <a:bodyPr wrap="none" rtlCol="0">
                <a:spAutoFit/>
              </a:bodyPr>
              <a:lstStyle/>
              <a:p>
                <a:r>
                  <a:rPr lang="zh-CN" altLang="en-US" sz="3200" b="1" dirty="0">
                    <a:solidFill>
                      <a:srgbClr val="392F2F"/>
                    </a:solidFill>
                    <a:cs typeface="+mn-ea"/>
                    <a:sym typeface="+mn-lt"/>
                  </a:rPr>
                  <a:t>您的标题</a:t>
                </a:r>
                <a:endParaRPr lang="en-US" altLang="zh-CN" sz="3200" b="1" dirty="0">
                  <a:solidFill>
                    <a:srgbClr val="392F2F"/>
                  </a:solidFill>
                  <a:cs typeface="+mn-ea"/>
                  <a:sym typeface="+mn-lt"/>
                </a:endParaRPr>
              </a:p>
            </p:txBody>
          </p:sp>
        </p:grpSp>
      </p:grpSp>
    </p:spTree>
    <p:extLst>
      <p:ext uri="{BB962C8B-B14F-4D97-AF65-F5344CB8AC3E}">
        <p14:creationId xmlns:p14="http://schemas.microsoft.com/office/powerpoint/2010/main" val="248118027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decel="3600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750" fill="hold"/>
                                        <p:tgtEl>
                                          <p:spTgt spid="11"/>
                                        </p:tgtEl>
                                        <p:attrNameLst>
                                          <p:attrName>ppt_x</p:attrName>
                                        </p:attrNameLst>
                                      </p:cBhvr>
                                      <p:tavLst>
                                        <p:tav tm="0">
                                          <p:val>
                                            <p:strVal val="#ppt_x"/>
                                          </p:val>
                                        </p:tav>
                                        <p:tav tm="100000">
                                          <p:val>
                                            <p:strVal val="#ppt_x"/>
                                          </p:val>
                                        </p:tav>
                                      </p:tavLst>
                                    </p:anim>
                                    <p:anim calcmode="lin" valueType="num">
                                      <p:cBhvr additive="base">
                                        <p:cTn id="13" dur="75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2" presetClass="entr" presetSubtype="4" decel="36000"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750" fill="hold"/>
                                        <p:tgtEl>
                                          <p:spTgt spid="16"/>
                                        </p:tgtEl>
                                        <p:attrNameLst>
                                          <p:attrName>ppt_x</p:attrName>
                                        </p:attrNameLst>
                                      </p:cBhvr>
                                      <p:tavLst>
                                        <p:tav tm="0">
                                          <p:val>
                                            <p:strVal val="#ppt_x"/>
                                          </p:val>
                                        </p:tav>
                                        <p:tav tm="100000">
                                          <p:val>
                                            <p:strVal val="#ppt_x"/>
                                          </p:val>
                                        </p:tav>
                                      </p:tavLst>
                                    </p:anim>
                                    <p:anim calcmode="lin" valueType="num">
                                      <p:cBhvr additive="base">
                                        <p:cTn id="18" dur="75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2250"/>
                            </p:stCondLst>
                            <p:childTnLst>
                              <p:par>
                                <p:cTn id="20" presetID="2" presetClass="entr" presetSubtype="4" decel="3600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750" fill="hold"/>
                                        <p:tgtEl>
                                          <p:spTgt spid="21"/>
                                        </p:tgtEl>
                                        <p:attrNameLst>
                                          <p:attrName>ppt_x</p:attrName>
                                        </p:attrNameLst>
                                      </p:cBhvr>
                                      <p:tavLst>
                                        <p:tav tm="0">
                                          <p:val>
                                            <p:strVal val="#ppt_x"/>
                                          </p:val>
                                        </p:tav>
                                        <p:tav tm="100000">
                                          <p:val>
                                            <p:strVal val="#ppt_x"/>
                                          </p:val>
                                        </p:tav>
                                      </p:tavLst>
                                    </p:anim>
                                    <p:anim calcmode="lin" valueType="num">
                                      <p:cBhvr additive="base">
                                        <p:cTn id="23"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矩形 5"/>
          <p:cNvSpPr/>
          <p:nvPr/>
        </p:nvSpPr>
        <p:spPr>
          <a:xfrm>
            <a:off x="4408039" y="4165603"/>
            <a:ext cx="3380855" cy="2150790"/>
          </a:xfrm>
          <a:prstGeom prst="rect">
            <a:avLst/>
          </a:prstGeom>
          <a:blipFill>
            <a:blip r:embed="rId4" cstate="print"/>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027182" y="2018906"/>
            <a:ext cx="3380855" cy="2150790"/>
          </a:xfrm>
          <a:prstGeom prst="rect">
            <a:avLst/>
          </a:prstGeom>
          <a:blipFill>
            <a:blip r:embed="rId5" cstate="print"/>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矩形 7"/>
          <p:cNvSpPr/>
          <p:nvPr/>
        </p:nvSpPr>
        <p:spPr>
          <a:xfrm>
            <a:off x="7788893" y="2013722"/>
            <a:ext cx="3380855" cy="2150790"/>
          </a:xfrm>
          <a:prstGeom prst="rect">
            <a:avLst/>
          </a:prstGeom>
          <a:blipFill>
            <a:blip r:embed="rId6" cstate="print"/>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4557747" y="2013722"/>
            <a:ext cx="3113913" cy="2293565"/>
            <a:chOff x="4557747" y="2013722"/>
            <a:chExt cx="3113913" cy="2293565"/>
          </a:xfrm>
        </p:grpSpPr>
        <p:sp>
          <p:nvSpPr>
            <p:cNvPr id="10" name="Freeform 56"/>
            <p:cNvSpPr>
              <a:spLocks/>
            </p:cNvSpPr>
            <p:nvPr/>
          </p:nvSpPr>
          <p:spPr bwMode="auto">
            <a:xfrm>
              <a:off x="4557747" y="2013722"/>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矩形 10"/>
            <p:cNvSpPr/>
            <p:nvPr/>
          </p:nvSpPr>
          <p:spPr>
            <a:xfrm>
              <a:off x="4991639" y="2025989"/>
              <a:ext cx="2305439" cy="1107996"/>
            </a:xfrm>
            <a:prstGeom prst="rect">
              <a:avLst/>
            </a:prstGeom>
          </p:spPr>
          <p:txBody>
            <a:bodyPr wrap="none">
              <a:spAutoFit/>
            </a:bodyPr>
            <a:lstStyle/>
            <a:p>
              <a:r>
                <a:rPr lang="en-US" altLang="zh-CN" sz="6600" b="1" dirty="0">
                  <a:solidFill>
                    <a:srgbClr val="392F2F"/>
                  </a:solidFill>
                  <a:cs typeface="+mn-ea"/>
                  <a:sym typeface="+mn-lt"/>
                </a:rPr>
                <a:t>3,200</a:t>
              </a:r>
              <a:endParaRPr lang="zh-CN" altLang="en-US" sz="6600" dirty="0">
                <a:solidFill>
                  <a:srgbClr val="392F2F"/>
                </a:solidFill>
                <a:cs typeface="+mn-ea"/>
                <a:sym typeface="+mn-lt"/>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945152" y="3045403"/>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grpSp>
      <p:grpSp>
        <p:nvGrpSpPr>
          <p:cNvPr id="13" name="组合 12"/>
          <p:cNvGrpSpPr/>
          <p:nvPr/>
        </p:nvGrpSpPr>
        <p:grpSpPr>
          <a:xfrm>
            <a:off x="1064950" y="4295020"/>
            <a:ext cx="3113913" cy="2308780"/>
            <a:chOff x="1064950" y="4295020"/>
            <a:chExt cx="3113913" cy="2308780"/>
          </a:xfrm>
        </p:grpSpPr>
        <p:sp>
          <p:nvSpPr>
            <p:cNvPr id="14" name="文本框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452355" y="5341916"/>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rgbClr val="392F2F"/>
                </a:solidFill>
                <a:cs typeface="+mn-ea"/>
                <a:sym typeface="+mn-lt"/>
              </a:endParaRPr>
            </a:p>
          </p:txBody>
        </p:sp>
        <p:sp>
          <p:nvSpPr>
            <p:cNvPr id="15" name="Freeform 56"/>
            <p:cNvSpPr>
              <a:spLocks/>
            </p:cNvSpPr>
            <p:nvPr/>
          </p:nvSpPr>
          <p:spPr bwMode="auto">
            <a:xfrm>
              <a:off x="1064950" y="4295020"/>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矩形 15"/>
            <p:cNvSpPr/>
            <p:nvPr/>
          </p:nvSpPr>
          <p:spPr>
            <a:xfrm>
              <a:off x="1498842" y="4307287"/>
              <a:ext cx="2351926" cy="1107996"/>
            </a:xfrm>
            <a:prstGeom prst="rect">
              <a:avLst/>
            </a:prstGeom>
          </p:spPr>
          <p:txBody>
            <a:bodyPr wrap="none">
              <a:spAutoFit/>
            </a:bodyPr>
            <a:lstStyle/>
            <a:p>
              <a:r>
                <a:rPr lang="en-US" altLang="zh-CN" sz="6600" b="1" dirty="0">
                  <a:solidFill>
                    <a:srgbClr val="392F2F"/>
                  </a:solidFill>
                  <a:cs typeface="+mn-ea"/>
                  <a:sym typeface="+mn-lt"/>
                </a:rPr>
                <a:t>4,400</a:t>
              </a:r>
              <a:endParaRPr lang="zh-CN" altLang="en-US" sz="6600" dirty="0">
                <a:solidFill>
                  <a:srgbClr val="392F2F"/>
                </a:solidFill>
                <a:cs typeface="+mn-ea"/>
                <a:sym typeface="+mn-lt"/>
              </a:endParaRPr>
            </a:p>
          </p:txBody>
        </p:sp>
      </p:grpSp>
      <p:grpSp>
        <p:nvGrpSpPr>
          <p:cNvPr id="17" name="组合 16"/>
          <p:cNvGrpSpPr/>
          <p:nvPr/>
        </p:nvGrpSpPr>
        <p:grpSpPr>
          <a:xfrm>
            <a:off x="7922363" y="4307287"/>
            <a:ext cx="3113913" cy="2292080"/>
            <a:chOff x="7922363" y="4307287"/>
            <a:chExt cx="3113913" cy="2292080"/>
          </a:xfrm>
        </p:grpSpPr>
        <p:sp>
          <p:nvSpPr>
            <p:cNvPr id="18" name="文本框 1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339409" y="5337483"/>
              <a:ext cx="2339102" cy="1261884"/>
            </a:xfrm>
            <a:prstGeom prst="rect">
              <a:avLst/>
            </a:prstGeom>
            <a:noFill/>
            <a:effectLst/>
          </p:spPr>
          <p:txBody>
            <a:bodyPr wrap="none" rtlCol="0">
              <a:spAutoFit/>
            </a:bodyPr>
            <a:lstStyle/>
            <a:p>
              <a:r>
                <a:rPr lang="zh-CN" altLang="en-US" sz="2000" dirty="0">
                  <a:solidFill>
                    <a:srgbClr val="392F2F"/>
                  </a:solidFill>
                  <a:cs typeface="+mn-ea"/>
                  <a:sym typeface="+mn-lt"/>
                </a:rPr>
                <a:t>单击此处输入标题</a:t>
              </a:r>
              <a:endParaRPr lang="en-US" altLang="zh-CN" sz="20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r>
                <a:rPr lang="zh-CN" altLang="en-US" sz="1200" dirty="0">
                  <a:solidFill>
                    <a:srgbClr val="392F2F"/>
                  </a:solidFill>
                  <a:cs typeface="+mn-ea"/>
                  <a:sym typeface="+mn-lt"/>
                </a:rPr>
                <a:t>请在这里输入您的主要叙述内容</a:t>
              </a:r>
              <a:endParaRPr lang="en-US" altLang="zh-CN" sz="1200" dirty="0">
                <a:solidFill>
                  <a:srgbClr val="392F2F"/>
                </a:solidFill>
                <a:cs typeface="+mn-ea"/>
                <a:sym typeface="+mn-lt"/>
              </a:endParaRPr>
            </a:p>
            <a:p>
              <a:endParaRPr lang="en-US" altLang="zh-CN" sz="3200" dirty="0">
                <a:solidFill>
                  <a:schemeClr val="tx1">
                    <a:lumMod val="85000"/>
                    <a:lumOff val="15000"/>
                  </a:schemeClr>
                </a:solidFill>
                <a:cs typeface="+mn-ea"/>
                <a:sym typeface="+mn-lt"/>
              </a:endParaRPr>
            </a:p>
          </p:txBody>
        </p:sp>
        <p:sp>
          <p:nvSpPr>
            <p:cNvPr id="19" name="Freeform 56"/>
            <p:cNvSpPr>
              <a:spLocks/>
            </p:cNvSpPr>
            <p:nvPr/>
          </p:nvSpPr>
          <p:spPr bwMode="auto">
            <a:xfrm>
              <a:off x="7922363" y="4307287"/>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矩形 19"/>
            <p:cNvSpPr/>
            <p:nvPr/>
          </p:nvSpPr>
          <p:spPr>
            <a:xfrm>
              <a:off x="8303356" y="4307287"/>
              <a:ext cx="2305439" cy="1107996"/>
            </a:xfrm>
            <a:prstGeom prst="rect">
              <a:avLst/>
            </a:prstGeom>
          </p:spPr>
          <p:txBody>
            <a:bodyPr wrap="none">
              <a:spAutoFit/>
            </a:bodyPr>
            <a:lstStyle/>
            <a:p>
              <a:r>
                <a:rPr lang="en-US" altLang="zh-CN" sz="6600" b="1" dirty="0">
                  <a:solidFill>
                    <a:srgbClr val="392F2F"/>
                  </a:solidFill>
                  <a:cs typeface="+mn-ea"/>
                  <a:sym typeface="+mn-lt"/>
                </a:rPr>
                <a:t>6,100</a:t>
              </a:r>
              <a:endParaRPr lang="zh-CN" altLang="en-US" sz="6600" dirty="0">
                <a:solidFill>
                  <a:srgbClr val="392F2F"/>
                </a:solidFill>
                <a:cs typeface="+mn-ea"/>
                <a:sym typeface="+mn-lt"/>
              </a:endParaRPr>
            </a:p>
          </p:txBody>
        </p:sp>
      </p:grpSp>
    </p:spTree>
    <p:extLst>
      <p:ext uri="{BB962C8B-B14F-4D97-AF65-F5344CB8AC3E}">
        <p14:creationId xmlns:p14="http://schemas.microsoft.com/office/powerpoint/2010/main" val="3607745807"/>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36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4" decel="36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36000" fill="hold" grpId="0" nodeType="withEffect">
                                  <p:stCondLst>
                                    <p:cond delay="5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ppt_x"/>
                                          </p:val>
                                        </p:tav>
                                        <p:tav tm="100000">
                                          <p:val>
                                            <p:strVal val="#ppt_x"/>
                                          </p:val>
                                        </p:tav>
                                      </p:tavLst>
                                    </p:anim>
                                    <p:anim calcmode="lin" valueType="num">
                                      <p:cBhvr additive="base">
                                        <p:cTn id="16" dur="750" fill="hold"/>
                                        <p:tgtEl>
                                          <p:spTgt spid="8"/>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2" presetClass="entr" presetSubtype="4" decel="36000"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750" fill="hold"/>
                                        <p:tgtEl>
                                          <p:spTgt spid="13"/>
                                        </p:tgtEl>
                                        <p:attrNameLst>
                                          <p:attrName>ppt_x</p:attrName>
                                        </p:attrNameLst>
                                      </p:cBhvr>
                                      <p:tavLst>
                                        <p:tav tm="0">
                                          <p:val>
                                            <p:strVal val="#ppt_x"/>
                                          </p:val>
                                        </p:tav>
                                        <p:tav tm="100000">
                                          <p:val>
                                            <p:strVal val="#ppt_x"/>
                                          </p:val>
                                        </p:tav>
                                      </p:tavLst>
                                    </p:anim>
                                    <p:anim calcmode="lin" valueType="num">
                                      <p:cBhvr additive="base">
                                        <p:cTn id="21" dur="750" fill="hold"/>
                                        <p:tgtEl>
                                          <p:spTgt spid="13"/>
                                        </p:tgtEl>
                                        <p:attrNameLst>
                                          <p:attrName>ppt_y</p:attrName>
                                        </p:attrNameLst>
                                      </p:cBhvr>
                                      <p:tavLst>
                                        <p:tav tm="0">
                                          <p:val>
                                            <p:strVal val="1+#ppt_h/2"/>
                                          </p:val>
                                        </p:tav>
                                        <p:tav tm="100000">
                                          <p:val>
                                            <p:strVal val="#ppt_y"/>
                                          </p:val>
                                        </p:tav>
                                      </p:tavLst>
                                    </p:anim>
                                  </p:childTnLst>
                                </p:cTn>
                              </p:par>
                              <p:par>
                                <p:cTn id="22" presetID="2" presetClass="entr" presetSubtype="1" decel="36000" fill="hold" nodeType="withEffect">
                                  <p:stCondLst>
                                    <p:cond delay="25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750" fill="hold"/>
                                        <p:tgtEl>
                                          <p:spTgt spid="9"/>
                                        </p:tgtEl>
                                        <p:attrNameLst>
                                          <p:attrName>ppt_x</p:attrName>
                                        </p:attrNameLst>
                                      </p:cBhvr>
                                      <p:tavLst>
                                        <p:tav tm="0">
                                          <p:val>
                                            <p:strVal val="#ppt_x"/>
                                          </p:val>
                                        </p:tav>
                                        <p:tav tm="100000">
                                          <p:val>
                                            <p:strVal val="#ppt_x"/>
                                          </p:val>
                                        </p:tav>
                                      </p:tavLst>
                                    </p:anim>
                                    <p:anim calcmode="lin" valueType="num">
                                      <p:cBhvr additive="base">
                                        <p:cTn id="25" dur="750" fill="hold"/>
                                        <p:tgtEl>
                                          <p:spTgt spid="9"/>
                                        </p:tgtEl>
                                        <p:attrNameLst>
                                          <p:attrName>ppt_y</p:attrName>
                                        </p:attrNameLst>
                                      </p:cBhvr>
                                      <p:tavLst>
                                        <p:tav tm="0">
                                          <p:val>
                                            <p:strVal val="0-#ppt_h/2"/>
                                          </p:val>
                                        </p:tav>
                                        <p:tav tm="100000">
                                          <p:val>
                                            <p:strVal val="#ppt_y"/>
                                          </p:val>
                                        </p:tav>
                                      </p:tavLst>
                                    </p:anim>
                                  </p:childTnLst>
                                </p:cTn>
                              </p:par>
                              <p:par>
                                <p:cTn id="26" presetID="2" presetClass="entr" presetSubtype="4" decel="36000" fill="hold" nodeType="withEffect">
                                  <p:stCondLst>
                                    <p:cond delay="50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750" fill="hold"/>
                                        <p:tgtEl>
                                          <p:spTgt spid="17"/>
                                        </p:tgtEl>
                                        <p:attrNameLst>
                                          <p:attrName>ppt_x</p:attrName>
                                        </p:attrNameLst>
                                      </p:cBhvr>
                                      <p:tavLst>
                                        <p:tav tm="0">
                                          <p:val>
                                            <p:strVal val="#ppt_x"/>
                                          </p:val>
                                        </p:tav>
                                        <p:tav tm="100000">
                                          <p:val>
                                            <p:strVal val="#ppt_x"/>
                                          </p:val>
                                        </p:tav>
                                      </p:tavLst>
                                    </p:anim>
                                    <p:anim calcmode="lin" valueType="num">
                                      <p:cBhvr additive="base">
                                        <p:cTn id="29"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34"/>
          <p:cNvSpPr>
            <a:spLocks noEditPoints="1"/>
          </p:cNvSpPr>
          <p:nvPr/>
        </p:nvSpPr>
        <p:spPr bwMode="auto">
          <a:xfrm>
            <a:off x="10855607" y="123352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任意多边形 18"/>
          <p:cNvSpPr/>
          <p:nvPr/>
        </p:nvSpPr>
        <p:spPr>
          <a:xfrm>
            <a:off x="6811194" y="1415702"/>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文本框 19"/>
          <p:cNvSpPr txBox="1"/>
          <p:nvPr/>
        </p:nvSpPr>
        <p:spPr>
          <a:xfrm>
            <a:off x="7347642" y="1154092"/>
            <a:ext cx="3134775" cy="523220"/>
          </a:xfrm>
          <a:prstGeom prst="rect">
            <a:avLst/>
          </a:prstGeom>
          <a:noFill/>
        </p:spPr>
        <p:txBody>
          <a:bodyPr wrap="square" rtlCol="0">
            <a:spAutoFit/>
          </a:bodyPr>
          <a:lstStyle/>
          <a:p>
            <a:pPr algn="dist"/>
            <a:r>
              <a:rPr lang="en-US" altLang="zh-CN" sz="2800" dirty="0">
                <a:cs typeface="+mn-ea"/>
                <a:sym typeface="+mn-lt"/>
              </a:rPr>
              <a:t>1.</a:t>
            </a:r>
            <a:r>
              <a:rPr lang="zh-CN" altLang="en-US" sz="2800" dirty="0">
                <a:cs typeface="+mn-ea"/>
                <a:sym typeface="+mn-lt"/>
              </a:rPr>
              <a:t>研究背景</a:t>
            </a:r>
          </a:p>
        </p:txBody>
      </p:sp>
      <p:sp>
        <p:nvSpPr>
          <p:cNvPr id="21" name="Freeform 34"/>
          <p:cNvSpPr>
            <a:spLocks noEditPoints="1"/>
          </p:cNvSpPr>
          <p:nvPr/>
        </p:nvSpPr>
        <p:spPr bwMode="auto">
          <a:xfrm>
            <a:off x="10886644" y="266278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2" name="任意多边形 21"/>
          <p:cNvSpPr/>
          <p:nvPr/>
        </p:nvSpPr>
        <p:spPr>
          <a:xfrm>
            <a:off x="6842231" y="2844962"/>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378679" y="2583352"/>
            <a:ext cx="3134775" cy="523220"/>
          </a:xfrm>
          <a:prstGeom prst="rect">
            <a:avLst/>
          </a:prstGeom>
          <a:noFill/>
        </p:spPr>
        <p:txBody>
          <a:bodyPr wrap="square" rtlCol="0">
            <a:spAutoFit/>
          </a:bodyPr>
          <a:lstStyle/>
          <a:p>
            <a:pPr algn="dist"/>
            <a:r>
              <a:rPr lang="en-US" altLang="zh-CN" sz="2800" dirty="0">
                <a:cs typeface="+mn-ea"/>
                <a:sym typeface="+mn-lt"/>
              </a:rPr>
              <a:t>2.</a:t>
            </a:r>
            <a:r>
              <a:rPr lang="zh-CN" altLang="en-US" sz="2800" dirty="0">
                <a:cs typeface="+mn-ea"/>
                <a:sym typeface="+mn-lt"/>
              </a:rPr>
              <a:t>研究意义</a:t>
            </a:r>
          </a:p>
        </p:txBody>
      </p:sp>
      <p:sp>
        <p:nvSpPr>
          <p:cNvPr id="24" name="Freeform 34"/>
          <p:cNvSpPr>
            <a:spLocks noEditPoints="1"/>
          </p:cNvSpPr>
          <p:nvPr/>
        </p:nvSpPr>
        <p:spPr bwMode="auto">
          <a:xfrm>
            <a:off x="10875655" y="4081421"/>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5" name="任意多边形 24"/>
          <p:cNvSpPr/>
          <p:nvPr/>
        </p:nvSpPr>
        <p:spPr>
          <a:xfrm>
            <a:off x="6831242" y="4263597"/>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文本框 25"/>
          <p:cNvSpPr txBox="1"/>
          <p:nvPr/>
        </p:nvSpPr>
        <p:spPr>
          <a:xfrm>
            <a:off x="7367690" y="4001987"/>
            <a:ext cx="3134775" cy="523220"/>
          </a:xfrm>
          <a:prstGeom prst="rect">
            <a:avLst/>
          </a:prstGeom>
          <a:noFill/>
        </p:spPr>
        <p:txBody>
          <a:bodyPr wrap="square" rtlCol="0">
            <a:spAutoFit/>
          </a:bodyPr>
          <a:lstStyle/>
          <a:p>
            <a:pPr algn="dist"/>
            <a:r>
              <a:rPr lang="en-US" altLang="zh-CN" sz="2800" dirty="0">
                <a:cs typeface="+mn-ea"/>
                <a:sym typeface="+mn-lt"/>
              </a:rPr>
              <a:t>3.</a:t>
            </a:r>
            <a:r>
              <a:rPr lang="zh-CN" altLang="en-US" sz="2800" dirty="0">
                <a:cs typeface="+mn-ea"/>
                <a:sym typeface="+mn-lt"/>
              </a:rPr>
              <a:t>论文概述</a:t>
            </a:r>
          </a:p>
        </p:txBody>
      </p:sp>
      <p:sp>
        <p:nvSpPr>
          <p:cNvPr id="27" name="Freeform 34"/>
          <p:cNvSpPr>
            <a:spLocks noEditPoints="1"/>
          </p:cNvSpPr>
          <p:nvPr/>
        </p:nvSpPr>
        <p:spPr bwMode="auto">
          <a:xfrm>
            <a:off x="10867879" y="5563913"/>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8" name="任意多边形 27"/>
          <p:cNvSpPr/>
          <p:nvPr/>
        </p:nvSpPr>
        <p:spPr>
          <a:xfrm>
            <a:off x="6823466" y="5746089"/>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7359914" y="5484479"/>
            <a:ext cx="3134775" cy="523220"/>
          </a:xfrm>
          <a:prstGeom prst="rect">
            <a:avLst/>
          </a:prstGeom>
          <a:noFill/>
        </p:spPr>
        <p:txBody>
          <a:bodyPr wrap="square" rtlCol="0">
            <a:spAutoFit/>
          </a:bodyPr>
          <a:lstStyle/>
          <a:p>
            <a:pPr algn="dist"/>
            <a:r>
              <a:rPr lang="en-US" altLang="zh-CN" sz="2800" dirty="0">
                <a:cs typeface="+mn-ea"/>
                <a:sym typeface="+mn-lt"/>
              </a:rPr>
              <a:t>4.</a:t>
            </a:r>
            <a:r>
              <a:rPr lang="zh-CN" altLang="en-US" sz="2800" dirty="0">
                <a:cs typeface="+mn-ea"/>
                <a:sym typeface="+mn-lt"/>
              </a:rPr>
              <a:t>结   论</a:t>
            </a:r>
          </a:p>
        </p:txBody>
      </p:sp>
      <p:sp>
        <p:nvSpPr>
          <p:cNvPr id="30" name="Freeform 197"/>
          <p:cNvSpPr>
            <a:spLocks noEditPoints="1"/>
          </p:cNvSpPr>
          <p:nvPr/>
        </p:nvSpPr>
        <p:spPr bwMode="auto">
          <a:xfrm>
            <a:off x="887920" y="2355307"/>
            <a:ext cx="4400694" cy="2169900"/>
          </a:xfrm>
          <a:custGeom>
            <a:avLst/>
            <a:gdLst>
              <a:gd name="T0" fmla="*/ 238 w 1347"/>
              <a:gd name="T1" fmla="*/ 94 h 671"/>
              <a:gd name="T2" fmla="*/ 264 w 1347"/>
              <a:gd name="T3" fmla="*/ 254 h 671"/>
              <a:gd name="T4" fmla="*/ 296 w 1347"/>
              <a:gd name="T5" fmla="*/ 275 h 671"/>
              <a:gd name="T6" fmla="*/ 85 w 1347"/>
              <a:gd name="T7" fmla="*/ 295 h 671"/>
              <a:gd name="T8" fmla="*/ 89 w 1347"/>
              <a:gd name="T9" fmla="*/ 658 h 671"/>
              <a:gd name="T10" fmla="*/ 599 w 1347"/>
              <a:gd name="T11" fmla="*/ 658 h 671"/>
              <a:gd name="T12" fmla="*/ 1159 w 1347"/>
              <a:gd name="T13" fmla="*/ 608 h 671"/>
              <a:gd name="T14" fmla="*/ 1287 w 1347"/>
              <a:gd name="T15" fmla="*/ 397 h 671"/>
              <a:gd name="T16" fmla="*/ 948 w 1347"/>
              <a:gd name="T17" fmla="*/ 248 h 671"/>
              <a:gd name="T18" fmla="*/ 940 w 1347"/>
              <a:gd name="T19" fmla="*/ 85 h 671"/>
              <a:gd name="T20" fmla="*/ 1148 w 1347"/>
              <a:gd name="T21" fmla="*/ 64 h 671"/>
              <a:gd name="T22" fmla="*/ 1115 w 1347"/>
              <a:gd name="T23" fmla="*/ 14 h 671"/>
              <a:gd name="T24" fmla="*/ 755 w 1347"/>
              <a:gd name="T25" fmla="*/ 23 h 671"/>
              <a:gd name="T26" fmla="*/ 268 w 1347"/>
              <a:gd name="T27" fmla="*/ 8 h 671"/>
              <a:gd name="T28" fmla="*/ 19 w 1347"/>
              <a:gd name="T29" fmla="*/ 29 h 671"/>
              <a:gd name="T30" fmla="*/ 1201 w 1347"/>
              <a:gd name="T31" fmla="*/ 47 h 671"/>
              <a:gd name="T32" fmla="*/ 1190 w 1347"/>
              <a:gd name="T33" fmla="*/ 21 h 671"/>
              <a:gd name="T34" fmla="*/ 1140 w 1347"/>
              <a:gd name="T35" fmla="*/ 42 h 671"/>
              <a:gd name="T36" fmla="*/ 1110 w 1347"/>
              <a:gd name="T37" fmla="*/ 31 h 671"/>
              <a:gd name="T38" fmla="*/ 270 w 1347"/>
              <a:gd name="T39" fmla="*/ 190 h 671"/>
              <a:gd name="T40" fmla="*/ 77 w 1347"/>
              <a:gd name="T41" fmla="*/ 339 h 671"/>
              <a:gd name="T42" fmla="*/ 95 w 1347"/>
              <a:gd name="T43" fmla="*/ 651 h 671"/>
              <a:gd name="T44" fmla="*/ 100 w 1347"/>
              <a:gd name="T45" fmla="*/ 578 h 671"/>
              <a:gd name="T46" fmla="*/ 146 w 1347"/>
              <a:gd name="T47" fmla="*/ 643 h 671"/>
              <a:gd name="T48" fmla="*/ 243 w 1347"/>
              <a:gd name="T49" fmla="*/ 636 h 671"/>
              <a:gd name="T50" fmla="*/ 416 w 1347"/>
              <a:gd name="T51" fmla="*/ 654 h 671"/>
              <a:gd name="T52" fmla="*/ 590 w 1347"/>
              <a:gd name="T53" fmla="*/ 639 h 671"/>
              <a:gd name="T54" fmla="*/ 693 w 1347"/>
              <a:gd name="T55" fmla="*/ 644 h 671"/>
              <a:gd name="T56" fmla="*/ 764 w 1347"/>
              <a:gd name="T57" fmla="*/ 644 h 671"/>
              <a:gd name="T58" fmla="*/ 1069 w 1347"/>
              <a:gd name="T59" fmla="*/ 636 h 671"/>
              <a:gd name="T60" fmla="*/ 1202 w 1347"/>
              <a:gd name="T61" fmla="*/ 548 h 671"/>
              <a:gd name="T62" fmla="*/ 1317 w 1347"/>
              <a:gd name="T63" fmla="*/ 474 h 671"/>
              <a:gd name="T64" fmla="*/ 1318 w 1347"/>
              <a:gd name="T65" fmla="*/ 460 h 671"/>
              <a:gd name="T66" fmla="*/ 879 w 1347"/>
              <a:gd name="T67" fmla="*/ 615 h 671"/>
              <a:gd name="T68" fmla="*/ 219 w 1347"/>
              <a:gd name="T69" fmla="*/ 628 h 671"/>
              <a:gd name="T70" fmla="*/ 87 w 1347"/>
              <a:gd name="T71" fmla="*/ 347 h 671"/>
              <a:gd name="T72" fmla="*/ 278 w 1347"/>
              <a:gd name="T73" fmla="*/ 301 h 671"/>
              <a:gd name="T74" fmla="*/ 313 w 1347"/>
              <a:gd name="T75" fmla="*/ 320 h 671"/>
              <a:gd name="T76" fmla="*/ 899 w 1347"/>
              <a:gd name="T77" fmla="*/ 298 h 671"/>
              <a:gd name="T78" fmla="*/ 826 w 1347"/>
              <a:gd name="T79" fmla="*/ 330 h 671"/>
              <a:gd name="T80" fmla="*/ 889 w 1347"/>
              <a:gd name="T81" fmla="*/ 296 h 671"/>
              <a:gd name="T82" fmla="*/ 791 w 1347"/>
              <a:gd name="T83" fmla="*/ 343 h 671"/>
              <a:gd name="T84" fmla="*/ 1030 w 1347"/>
              <a:gd name="T85" fmla="*/ 327 h 671"/>
              <a:gd name="T86" fmla="*/ 1000 w 1347"/>
              <a:gd name="T87" fmla="*/ 307 h 671"/>
              <a:gd name="T88" fmla="*/ 951 w 1347"/>
              <a:gd name="T89" fmla="*/ 280 h 671"/>
              <a:gd name="T90" fmla="*/ 288 w 1347"/>
              <a:gd name="T91" fmla="*/ 342 h 671"/>
              <a:gd name="T92" fmla="*/ 905 w 1347"/>
              <a:gd name="T93" fmla="*/ 318 h 671"/>
              <a:gd name="T94" fmla="*/ 908 w 1347"/>
              <a:gd name="T95" fmla="*/ 243 h 671"/>
              <a:gd name="T96" fmla="*/ 927 w 1347"/>
              <a:gd name="T97" fmla="*/ 178 h 671"/>
              <a:gd name="T98" fmla="*/ 914 w 1347"/>
              <a:gd name="T99" fmla="*/ 184 h 671"/>
              <a:gd name="T100" fmla="*/ 905 w 1347"/>
              <a:gd name="T101" fmla="*/ 24 h 671"/>
              <a:gd name="T102" fmla="*/ 923 w 1347"/>
              <a:gd name="T103" fmla="*/ 71 h 671"/>
              <a:gd name="T104" fmla="*/ 900 w 1347"/>
              <a:gd name="T105" fmla="*/ 115 h 671"/>
              <a:gd name="T106" fmla="*/ 791 w 1347"/>
              <a:gd name="T107" fmla="*/ 35 h 671"/>
              <a:gd name="T108" fmla="*/ 881 w 1347"/>
              <a:gd name="T109" fmla="*/ 71 h 671"/>
              <a:gd name="T110" fmla="*/ 903 w 1347"/>
              <a:gd name="T111" fmla="*/ 232 h 671"/>
              <a:gd name="T112" fmla="*/ 295 w 1347"/>
              <a:gd name="T113" fmla="*/ 189 h 671"/>
              <a:gd name="T114" fmla="*/ 272 w 1347"/>
              <a:gd name="T115" fmla="*/ 24 h 671"/>
              <a:gd name="T116" fmla="*/ 271 w 1347"/>
              <a:gd name="T117" fmla="*/ 68 h 671"/>
              <a:gd name="T118" fmla="*/ 265 w 1347"/>
              <a:gd name="T119" fmla="*/ 133 h 671"/>
              <a:gd name="T120" fmla="*/ 266 w 1347"/>
              <a:gd name="T121" fmla="*/ 85 h 671"/>
              <a:gd name="T122" fmla="*/ 18 w 1347"/>
              <a:gd name="T123" fmla="*/ 43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7" h="671">
                <a:moveTo>
                  <a:pt x="4" y="49"/>
                </a:moveTo>
                <a:lnTo>
                  <a:pt x="4" y="49"/>
                </a:lnTo>
                <a:lnTo>
                  <a:pt x="11" y="51"/>
                </a:lnTo>
                <a:lnTo>
                  <a:pt x="18" y="53"/>
                </a:lnTo>
                <a:lnTo>
                  <a:pt x="32" y="54"/>
                </a:lnTo>
                <a:lnTo>
                  <a:pt x="48" y="54"/>
                </a:lnTo>
                <a:lnTo>
                  <a:pt x="63" y="51"/>
                </a:lnTo>
                <a:lnTo>
                  <a:pt x="63" y="51"/>
                </a:lnTo>
                <a:lnTo>
                  <a:pt x="75" y="54"/>
                </a:lnTo>
                <a:lnTo>
                  <a:pt x="85" y="54"/>
                </a:lnTo>
                <a:lnTo>
                  <a:pt x="108" y="53"/>
                </a:lnTo>
                <a:lnTo>
                  <a:pt x="108" y="53"/>
                </a:lnTo>
                <a:lnTo>
                  <a:pt x="111" y="54"/>
                </a:lnTo>
                <a:lnTo>
                  <a:pt x="114" y="55"/>
                </a:lnTo>
                <a:lnTo>
                  <a:pt x="130" y="58"/>
                </a:lnTo>
                <a:lnTo>
                  <a:pt x="153" y="58"/>
                </a:lnTo>
                <a:lnTo>
                  <a:pt x="178" y="58"/>
                </a:lnTo>
                <a:lnTo>
                  <a:pt x="229" y="55"/>
                </a:lnTo>
                <a:lnTo>
                  <a:pt x="259" y="54"/>
                </a:lnTo>
                <a:lnTo>
                  <a:pt x="259" y="54"/>
                </a:lnTo>
                <a:lnTo>
                  <a:pt x="252" y="58"/>
                </a:lnTo>
                <a:lnTo>
                  <a:pt x="245" y="62"/>
                </a:lnTo>
                <a:lnTo>
                  <a:pt x="242" y="70"/>
                </a:lnTo>
                <a:lnTo>
                  <a:pt x="239" y="77"/>
                </a:lnTo>
                <a:lnTo>
                  <a:pt x="238" y="85"/>
                </a:lnTo>
                <a:lnTo>
                  <a:pt x="238" y="94"/>
                </a:lnTo>
                <a:lnTo>
                  <a:pt x="239" y="101"/>
                </a:lnTo>
                <a:lnTo>
                  <a:pt x="242" y="108"/>
                </a:lnTo>
                <a:lnTo>
                  <a:pt x="242" y="108"/>
                </a:lnTo>
                <a:lnTo>
                  <a:pt x="244" y="120"/>
                </a:lnTo>
                <a:lnTo>
                  <a:pt x="249" y="132"/>
                </a:lnTo>
                <a:lnTo>
                  <a:pt x="252" y="137"/>
                </a:lnTo>
                <a:lnTo>
                  <a:pt x="256" y="142"/>
                </a:lnTo>
                <a:lnTo>
                  <a:pt x="260" y="144"/>
                </a:lnTo>
                <a:lnTo>
                  <a:pt x="266" y="147"/>
                </a:lnTo>
                <a:lnTo>
                  <a:pt x="266" y="147"/>
                </a:lnTo>
                <a:lnTo>
                  <a:pt x="266" y="159"/>
                </a:lnTo>
                <a:lnTo>
                  <a:pt x="266" y="159"/>
                </a:lnTo>
                <a:lnTo>
                  <a:pt x="262" y="162"/>
                </a:lnTo>
                <a:lnTo>
                  <a:pt x="259" y="166"/>
                </a:lnTo>
                <a:lnTo>
                  <a:pt x="258" y="171"/>
                </a:lnTo>
                <a:lnTo>
                  <a:pt x="255" y="176"/>
                </a:lnTo>
                <a:lnTo>
                  <a:pt x="254" y="188"/>
                </a:lnTo>
                <a:lnTo>
                  <a:pt x="255" y="200"/>
                </a:lnTo>
                <a:lnTo>
                  <a:pt x="258" y="212"/>
                </a:lnTo>
                <a:lnTo>
                  <a:pt x="261" y="224"/>
                </a:lnTo>
                <a:lnTo>
                  <a:pt x="266" y="235"/>
                </a:lnTo>
                <a:lnTo>
                  <a:pt x="270" y="242"/>
                </a:lnTo>
                <a:lnTo>
                  <a:pt x="270" y="242"/>
                </a:lnTo>
                <a:lnTo>
                  <a:pt x="267" y="245"/>
                </a:lnTo>
                <a:lnTo>
                  <a:pt x="265" y="249"/>
                </a:lnTo>
                <a:lnTo>
                  <a:pt x="264" y="254"/>
                </a:lnTo>
                <a:lnTo>
                  <a:pt x="262" y="259"/>
                </a:lnTo>
                <a:lnTo>
                  <a:pt x="262" y="263"/>
                </a:lnTo>
                <a:lnTo>
                  <a:pt x="264" y="268"/>
                </a:lnTo>
                <a:lnTo>
                  <a:pt x="265" y="272"/>
                </a:lnTo>
                <a:lnTo>
                  <a:pt x="268" y="274"/>
                </a:lnTo>
                <a:lnTo>
                  <a:pt x="268" y="274"/>
                </a:lnTo>
                <a:lnTo>
                  <a:pt x="272" y="274"/>
                </a:lnTo>
                <a:lnTo>
                  <a:pt x="273" y="273"/>
                </a:lnTo>
                <a:lnTo>
                  <a:pt x="274" y="269"/>
                </a:lnTo>
                <a:lnTo>
                  <a:pt x="274" y="265"/>
                </a:lnTo>
                <a:lnTo>
                  <a:pt x="274" y="256"/>
                </a:lnTo>
                <a:lnTo>
                  <a:pt x="274" y="253"/>
                </a:lnTo>
                <a:lnTo>
                  <a:pt x="276" y="250"/>
                </a:lnTo>
                <a:lnTo>
                  <a:pt x="276" y="250"/>
                </a:lnTo>
                <a:lnTo>
                  <a:pt x="278" y="251"/>
                </a:lnTo>
                <a:lnTo>
                  <a:pt x="278" y="251"/>
                </a:lnTo>
                <a:lnTo>
                  <a:pt x="282" y="254"/>
                </a:lnTo>
                <a:lnTo>
                  <a:pt x="285" y="255"/>
                </a:lnTo>
                <a:lnTo>
                  <a:pt x="289" y="256"/>
                </a:lnTo>
                <a:lnTo>
                  <a:pt x="294" y="255"/>
                </a:lnTo>
                <a:lnTo>
                  <a:pt x="294" y="255"/>
                </a:lnTo>
                <a:lnTo>
                  <a:pt x="295" y="260"/>
                </a:lnTo>
                <a:lnTo>
                  <a:pt x="296" y="265"/>
                </a:lnTo>
                <a:lnTo>
                  <a:pt x="296" y="271"/>
                </a:lnTo>
                <a:lnTo>
                  <a:pt x="296" y="275"/>
                </a:lnTo>
                <a:lnTo>
                  <a:pt x="296" y="275"/>
                </a:lnTo>
                <a:lnTo>
                  <a:pt x="268" y="275"/>
                </a:lnTo>
                <a:lnTo>
                  <a:pt x="242" y="275"/>
                </a:lnTo>
                <a:lnTo>
                  <a:pt x="189" y="277"/>
                </a:lnTo>
                <a:lnTo>
                  <a:pt x="189" y="277"/>
                </a:lnTo>
                <a:lnTo>
                  <a:pt x="165" y="275"/>
                </a:lnTo>
                <a:lnTo>
                  <a:pt x="153" y="274"/>
                </a:lnTo>
                <a:lnTo>
                  <a:pt x="141" y="272"/>
                </a:lnTo>
                <a:lnTo>
                  <a:pt x="141" y="272"/>
                </a:lnTo>
                <a:lnTo>
                  <a:pt x="136" y="271"/>
                </a:lnTo>
                <a:lnTo>
                  <a:pt x="130" y="272"/>
                </a:lnTo>
                <a:lnTo>
                  <a:pt x="128" y="273"/>
                </a:lnTo>
                <a:lnTo>
                  <a:pt x="126" y="274"/>
                </a:lnTo>
                <a:lnTo>
                  <a:pt x="128" y="275"/>
                </a:lnTo>
                <a:lnTo>
                  <a:pt x="130" y="278"/>
                </a:lnTo>
                <a:lnTo>
                  <a:pt x="130" y="278"/>
                </a:lnTo>
                <a:lnTo>
                  <a:pt x="124" y="280"/>
                </a:lnTo>
                <a:lnTo>
                  <a:pt x="118" y="282"/>
                </a:lnTo>
                <a:lnTo>
                  <a:pt x="111" y="284"/>
                </a:lnTo>
                <a:lnTo>
                  <a:pt x="105" y="286"/>
                </a:lnTo>
                <a:lnTo>
                  <a:pt x="105" y="286"/>
                </a:lnTo>
                <a:lnTo>
                  <a:pt x="102" y="285"/>
                </a:lnTo>
                <a:lnTo>
                  <a:pt x="100" y="284"/>
                </a:lnTo>
                <a:lnTo>
                  <a:pt x="99" y="284"/>
                </a:lnTo>
                <a:lnTo>
                  <a:pt x="96" y="285"/>
                </a:lnTo>
                <a:lnTo>
                  <a:pt x="90" y="289"/>
                </a:lnTo>
                <a:lnTo>
                  <a:pt x="85" y="295"/>
                </a:lnTo>
                <a:lnTo>
                  <a:pt x="76" y="308"/>
                </a:lnTo>
                <a:lnTo>
                  <a:pt x="71" y="316"/>
                </a:lnTo>
                <a:lnTo>
                  <a:pt x="71" y="316"/>
                </a:lnTo>
                <a:lnTo>
                  <a:pt x="69" y="318"/>
                </a:lnTo>
                <a:lnTo>
                  <a:pt x="66" y="320"/>
                </a:lnTo>
                <a:lnTo>
                  <a:pt x="63" y="327"/>
                </a:lnTo>
                <a:lnTo>
                  <a:pt x="61" y="337"/>
                </a:lnTo>
                <a:lnTo>
                  <a:pt x="61" y="349"/>
                </a:lnTo>
                <a:lnTo>
                  <a:pt x="61" y="372"/>
                </a:lnTo>
                <a:lnTo>
                  <a:pt x="64" y="387"/>
                </a:lnTo>
                <a:lnTo>
                  <a:pt x="64" y="387"/>
                </a:lnTo>
                <a:lnTo>
                  <a:pt x="66" y="409"/>
                </a:lnTo>
                <a:lnTo>
                  <a:pt x="70" y="431"/>
                </a:lnTo>
                <a:lnTo>
                  <a:pt x="70" y="431"/>
                </a:lnTo>
                <a:lnTo>
                  <a:pt x="75" y="471"/>
                </a:lnTo>
                <a:lnTo>
                  <a:pt x="77" y="510"/>
                </a:lnTo>
                <a:lnTo>
                  <a:pt x="77" y="550"/>
                </a:lnTo>
                <a:lnTo>
                  <a:pt x="76" y="589"/>
                </a:lnTo>
                <a:lnTo>
                  <a:pt x="76" y="589"/>
                </a:lnTo>
                <a:lnTo>
                  <a:pt x="75" y="607"/>
                </a:lnTo>
                <a:lnTo>
                  <a:pt x="75" y="616"/>
                </a:lnTo>
                <a:lnTo>
                  <a:pt x="75" y="626"/>
                </a:lnTo>
                <a:lnTo>
                  <a:pt x="77" y="636"/>
                </a:lnTo>
                <a:lnTo>
                  <a:pt x="79" y="644"/>
                </a:lnTo>
                <a:lnTo>
                  <a:pt x="83" y="652"/>
                </a:lnTo>
                <a:lnTo>
                  <a:pt x="89" y="658"/>
                </a:lnTo>
                <a:lnTo>
                  <a:pt x="89" y="658"/>
                </a:lnTo>
                <a:lnTo>
                  <a:pt x="90" y="661"/>
                </a:lnTo>
                <a:lnTo>
                  <a:pt x="91" y="662"/>
                </a:lnTo>
                <a:lnTo>
                  <a:pt x="93" y="663"/>
                </a:lnTo>
                <a:lnTo>
                  <a:pt x="95" y="663"/>
                </a:lnTo>
                <a:lnTo>
                  <a:pt x="95" y="663"/>
                </a:lnTo>
                <a:lnTo>
                  <a:pt x="101" y="666"/>
                </a:lnTo>
                <a:lnTo>
                  <a:pt x="108" y="668"/>
                </a:lnTo>
                <a:lnTo>
                  <a:pt x="124" y="671"/>
                </a:lnTo>
                <a:lnTo>
                  <a:pt x="141" y="671"/>
                </a:lnTo>
                <a:lnTo>
                  <a:pt x="158" y="671"/>
                </a:lnTo>
                <a:lnTo>
                  <a:pt x="193" y="667"/>
                </a:lnTo>
                <a:lnTo>
                  <a:pt x="223" y="663"/>
                </a:lnTo>
                <a:lnTo>
                  <a:pt x="223" y="663"/>
                </a:lnTo>
                <a:lnTo>
                  <a:pt x="260" y="662"/>
                </a:lnTo>
                <a:lnTo>
                  <a:pt x="297" y="663"/>
                </a:lnTo>
                <a:lnTo>
                  <a:pt x="335" y="664"/>
                </a:lnTo>
                <a:lnTo>
                  <a:pt x="373" y="666"/>
                </a:lnTo>
                <a:lnTo>
                  <a:pt x="373" y="666"/>
                </a:lnTo>
                <a:lnTo>
                  <a:pt x="410" y="663"/>
                </a:lnTo>
                <a:lnTo>
                  <a:pt x="448" y="661"/>
                </a:lnTo>
                <a:lnTo>
                  <a:pt x="485" y="657"/>
                </a:lnTo>
                <a:lnTo>
                  <a:pt x="504" y="657"/>
                </a:lnTo>
                <a:lnTo>
                  <a:pt x="524" y="657"/>
                </a:lnTo>
                <a:lnTo>
                  <a:pt x="524" y="657"/>
                </a:lnTo>
                <a:lnTo>
                  <a:pt x="599" y="658"/>
                </a:lnTo>
                <a:lnTo>
                  <a:pt x="675" y="657"/>
                </a:lnTo>
                <a:lnTo>
                  <a:pt x="675" y="657"/>
                </a:lnTo>
                <a:lnTo>
                  <a:pt x="693" y="658"/>
                </a:lnTo>
                <a:lnTo>
                  <a:pt x="711" y="660"/>
                </a:lnTo>
                <a:lnTo>
                  <a:pt x="729" y="662"/>
                </a:lnTo>
                <a:lnTo>
                  <a:pt x="747" y="662"/>
                </a:lnTo>
                <a:lnTo>
                  <a:pt x="747" y="662"/>
                </a:lnTo>
                <a:lnTo>
                  <a:pt x="764" y="661"/>
                </a:lnTo>
                <a:lnTo>
                  <a:pt x="782" y="660"/>
                </a:lnTo>
                <a:lnTo>
                  <a:pt x="799" y="658"/>
                </a:lnTo>
                <a:lnTo>
                  <a:pt x="816" y="657"/>
                </a:lnTo>
                <a:lnTo>
                  <a:pt x="816" y="657"/>
                </a:lnTo>
                <a:lnTo>
                  <a:pt x="891" y="657"/>
                </a:lnTo>
                <a:lnTo>
                  <a:pt x="927" y="656"/>
                </a:lnTo>
                <a:lnTo>
                  <a:pt x="964" y="654"/>
                </a:lnTo>
                <a:lnTo>
                  <a:pt x="964" y="654"/>
                </a:lnTo>
                <a:lnTo>
                  <a:pt x="998" y="652"/>
                </a:lnTo>
                <a:lnTo>
                  <a:pt x="1033" y="650"/>
                </a:lnTo>
                <a:lnTo>
                  <a:pt x="1051" y="649"/>
                </a:lnTo>
                <a:lnTo>
                  <a:pt x="1068" y="646"/>
                </a:lnTo>
                <a:lnTo>
                  <a:pt x="1085" y="643"/>
                </a:lnTo>
                <a:lnTo>
                  <a:pt x="1100" y="637"/>
                </a:lnTo>
                <a:lnTo>
                  <a:pt x="1100" y="637"/>
                </a:lnTo>
                <a:lnTo>
                  <a:pt x="1116" y="631"/>
                </a:lnTo>
                <a:lnTo>
                  <a:pt x="1130" y="624"/>
                </a:lnTo>
                <a:lnTo>
                  <a:pt x="1159" y="608"/>
                </a:lnTo>
                <a:lnTo>
                  <a:pt x="1215" y="573"/>
                </a:lnTo>
                <a:lnTo>
                  <a:pt x="1215" y="573"/>
                </a:lnTo>
                <a:lnTo>
                  <a:pt x="1224" y="571"/>
                </a:lnTo>
                <a:lnTo>
                  <a:pt x="1234" y="566"/>
                </a:lnTo>
                <a:lnTo>
                  <a:pt x="1243" y="561"/>
                </a:lnTo>
                <a:lnTo>
                  <a:pt x="1253" y="555"/>
                </a:lnTo>
                <a:lnTo>
                  <a:pt x="1271" y="540"/>
                </a:lnTo>
                <a:lnTo>
                  <a:pt x="1286" y="527"/>
                </a:lnTo>
                <a:lnTo>
                  <a:pt x="1286" y="527"/>
                </a:lnTo>
                <a:lnTo>
                  <a:pt x="1306" y="510"/>
                </a:lnTo>
                <a:lnTo>
                  <a:pt x="1323" y="495"/>
                </a:lnTo>
                <a:lnTo>
                  <a:pt x="1330" y="487"/>
                </a:lnTo>
                <a:lnTo>
                  <a:pt x="1336" y="480"/>
                </a:lnTo>
                <a:lnTo>
                  <a:pt x="1340" y="472"/>
                </a:lnTo>
                <a:lnTo>
                  <a:pt x="1343" y="466"/>
                </a:lnTo>
                <a:lnTo>
                  <a:pt x="1343" y="466"/>
                </a:lnTo>
                <a:lnTo>
                  <a:pt x="1346" y="460"/>
                </a:lnTo>
                <a:lnTo>
                  <a:pt x="1347" y="455"/>
                </a:lnTo>
                <a:lnTo>
                  <a:pt x="1347" y="449"/>
                </a:lnTo>
                <a:lnTo>
                  <a:pt x="1345" y="444"/>
                </a:lnTo>
                <a:lnTo>
                  <a:pt x="1342" y="438"/>
                </a:lnTo>
                <a:lnTo>
                  <a:pt x="1338" y="433"/>
                </a:lnTo>
                <a:lnTo>
                  <a:pt x="1329" y="425"/>
                </a:lnTo>
                <a:lnTo>
                  <a:pt x="1318" y="416"/>
                </a:lnTo>
                <a:lnTo>
                  <a:pt x="1306" y="408"/>
                </a:lnTo>
                <a:lnTo>
                  <a:pt x="1287" y="397"/>
                </a:lnTo>
                <a:lnTo>
                  <a:pt x="1287" y="397"/>
                </a:lnTo>
                <a:lnTo>
                  <a:pt x="1275" y="389"/>
                </a:lnTo>
                <a:lnTo>
                  <a:pt x="1264" y="379"/>
                </a:lnTo>
                <a:lnTo>
                  <a:pt x="1243" y="360"/>
                </a:lnTo>
                <a:lnTo>
                  <a:pt x="1223" y="339"/>
                </a:lnTo>
                <a:lnTo>
                  <a:pt x="1212" y="330"/>
                </a:lnTo>
                <a:lnTo>
                  <a:pt x="1201" y="320"/>
                </a:lnTo>
                <a:lnTo>
                  <a:pt x="1201" y="320"/>
                </a:lnTo>
                <a:lnTo>
                  <a:pt x="1181" y="306"/>
                </a:lnTo>
                <a:lnTo>
                  <a:pt x="1159" y="291"/>
                </a:lnTo>
                <a:lnTo>
                  <a:pt x="1137" y="277"/>
                </a:lnTo>
                <a:lnTo>
                  <a:pt x="1115" y="266"/>
                </a:lnTo>
                <a:lnTo>
                  <a:pt x="1115" y="266"/>
                </a:lnTo>
                <a:lnTo>
                  <a:pt x="1105" y="262"/>
                </a:lnTo>
                <a:lnTo>
                  <a:pt x="1088" y="257"/>
                </a:lnTo>
                <a:lnTo>
                  <a:pt x="1080" y="256"/>
                </a:lnTo>
                <a:lnTo>
                  <a:pt x="1072" y="256"/>
                </a:lnTo>
                <a:lnTo>
                  <a:pt x="1070" y="256"/>
                </a:lnTo>
                <a:lnTo>
                  <a:pt x="1069" y="257"/>
                </a:lnTo>
                <a:lnTo>
                  <a:pt x="1068" y="260"/>
                </a:lnTo>
                <a:lnTo>
                  <a:pt x="1069" y="262"/>
                </a:lnTo>
                <a:lnTo>
                  <a:pt x="1069" y="262"/>
                </a:lnTo>
                <a:lnTo>
                  <a:pt x="952" y="263"/>
                </a:lnTo>
                <a:lnTo>
                  <a:pt x="952" y="263"/>
                </a:lnTo>
                <a:lnTo>
                  <a:pt x="951" y="256"/>
                </a:lnTo>
                <a:lnTo>
                  <a:pt x="948" y="248"/>
                </a:lnTo>
                <a:lnTo>
                  <a:pt x="944" y="241"/>
                </a:lnTo>
                <a:lnTo>
                  <a:pt x="939" y="235"/>
                </a:lnTo>
                <a:lnTo>
                  <a:pt x="939" y="235"/>
                </a:lnTo>
                <a:lnTo>
                  <a:pt x="944" y="226"/>
                </a:lnTo>
                <a:lnTo>
                  <a:pt x="948" y="214"/>
                </a:lnTo>
                <a:lnTo>
                  <a:pt x="951" y="202"/>
                </a:lnTo>
                <a:lnTo>
                  <a:pt x="952" y="190"/>
                </a:lnTo>
                <a:lnTo>
                  <a:pt x="951" y="178"/>
                </a:lnTo>
                <a:lnTo>
                  <a:pt x="948" y="172"/>
                </a:lnTo>
                <a:lnTo>
                  <a:pt x="946" y="167"/>
                </a:lnTo>
                <a:lnTo>
                  <a:pt x="942" y="163"/>
                </a:lnTo>
                <a:lnTo>
                  <a:pt x="939" y="160"/>
                </a:lnTo>
                <a:lnTo>
                  <a:pt x="933" y="157"/>
                </a:lnTo>
                <a:lnTo>
                  <a:pt x="927" y="155"/>
                </a:lnTo>
                <a:lnTo>
                  <a:pt x="927" y="155"/>
                </a:lnTo>
                <a:lnTo>
                  <a:pt x="926" y="141"/>
                </a:lnTo>
                <a:lnTo>
                  <a:pt x="924" y="133"/>
                </a:lnTo>
                <a:lnTo>
                  <a:pt x="922" y="126"/>
                </a:lnTo>
                <a:lnTo>
                  <a:pt x="922" y="126"/>
                </a:lnTo>
                <a:lnTo>
                  <a:pt x="927" y="123"/>
                </a:lnTo>
                <a:lnTo>
                  <a:pt x="930" y="118"/>
                </a:lnTo>
                <a:lnTo>
                  <a:pt x="934" y="114"/>
                </a:lnTo>
                <a:lnTo>
                  <a:pt x="936" y="108"/>
                </a:lnTo>
                <a:lnTo>
                  <a:pt x="939" y="103"/>
                </a:lnTo>
                <a:lnTo>
                  <a:pt x="940" y="97"/>
                </a:lnTo>
                <a:lnTo>
                  <a:pt x="940" y="85"/>
                </a:lnTo>
                <a:lnTo>
                  <a:pt x="939" y="80"/>
                </a:lnTo>
                <a:lnTo>
                  <a:pt x="938" y="74"/>
                </a:lnTo>
                <a:lnTo>
                  <a:pt x="935" y="70"/>
                </a:lnTo>
                <a:lnTo>
                  <a:pt x="932" y="65"/>
                </a:lnTo>
                <a:lnTo>
                  <a:pt x="928" y="61"/>
                </a:lnTo>
                <a:lnTo>
                  <a:pt x="924" y="58"/>
                </a:lnTo>
                <a:lnTo>
                  <a:pt x="918" y="54"/>
                </a:lnTo>
                <a:lnTo>
                  <a:pt x="914" y="53"/>
                </a:lnTo>
                <a:lnTo>
                  <a:pt x="914" y="53"/>
                </a:lnTo>
                <a:lnTo>
                  <a:pt x="914" y="43"/>
                </a:lnTo>
                <a:lnTo>
                  <a:pt x="914" y="43"/>
                </a:lnTo>
                <a:lnTo>
                  <a:pt x="965" y="41"/>
                </a:lnTo>
                <a:lnTo>
                  <a:pt x="1018" y="38"/>
                </a:lnTo>
                <a:lnTo>
                  <a:pt x="1018" y="38"/>
                </a:lnTo>
                <a:lnTo>
                  <a:pt x="1044" y="38"/>
                </a:lnTo>
                <a:lnTo>
                  <a:pt x="1070" y="41"/>
                </a:lnTo>
                <a:lnTo>
                  <a:pt x="1095" y="42"/>
                </a:lnTo>
                <a:lnTo>
                  <a:pt x="1109" y="41"/>
                </a:lnTo>
                <a:lnTo>
                  <a:pt x="1121" y="39"/>
                </a:lnTo>
                <a:lnTo>
                  <a:pt x="1121" y="39"/>
                </a:lnTo>
                <a:lnTo>
                  <a:pt x="1123" y="44"/>
                </a:lnTo>
                <a:lnTo>
                  <a:pt x="1125" y="49"/>
                </a:lnTo>
                <a:lnTo>
                  <a:pt x="1128" y="53"/>
                </a:lnTo>
                <a:lnTo>
                  <a:pt x="1131" y="56"/>
                </a:lnTo>
                <a:lnTo>
                  <a:pt x="1140" y="61"/>
                </a:lnTo>
                <a:lnTo>
                  <a:pt x="1148" y="64"/>
                </a:lnTo>
                <a:lnTo>
                  <a:pt x="1159" y="65"/>
                </a:lnTo>
                <a:lnTo>
                  <a:pt x="1169" y="65"/>
                </a:lnTo>
                <a:lnTo>
                  <a:pt x="1178" y="64"/>
                </a:lnTo>
                <a:lnTo>
                  <a:pt x="1188" y="61"/>
                </a:lnTo>
                <a:lnTo>
                  <a:pt x="1188" y="61"/>
                </a:lnTo>
                <a:lnTo>
                  <a:pt x="1202" y="55"/>
                </a:lnTo>
                <a:lnTo>
                  <a:pt x="1224" y="45"/>
                </a:lnTo>
                <a:lnTo>
                  <a:pt x="1234" y="39"/>
                </a:lnTo>
                <a:lnTo>
                  <a:pt x="1241" y="33"/>
                </a:lnTo>
                <a:lnTo>
                  <a:pt x="1242" y="31"/>
                </a:lnTo>
                <a:lnTo>
                  <a:pt x="1242" y="29"/>
                </a:lnTo>
                <a:lnTo>
                  <a:pt x="1241" y="26"/>
                </a:lnTo>
                <a:lnTo>
                  <a:pt x="1239" y="24"/>
                </a:lnTo>
                <a:lnTo>
                  <a:pt x="1239" y="24"/>
                </a:lnTo>
                <a:lnTo>
                  <a:pt x="1213" y="14"/>
                </a:lnTo>
                <a:lnTo>
                  <a:pt x="1196" y="8"/>
                </a:lnTo>
                <a:lnTo>
                  <a:pt x="1177" y="3"/>
                </a:lnTo>
                <a:lnTo>
                  <a:pt x="1160" y="0"/>
                </a:lnTo>
                <a:lnTo>
                  <a:pt x="1152" y="0"/>
                </a:lnTo>
                <a:lnTo>
                  <a:pt x="1143" y="0"/>
                </a:lnTo>
                <a:lnTo>
                  <a:pt x="1137" y="2"/>
                </a:lnTo>
                <a:lnTo>
                  <a:pt x="1131" y="5"/>
                </a:lnTo>
                <a:lnTo>
                  <a:pt x="1128" y="9"/>
                </a:lnTo>
                <a:lnTo>
                  <a:pt x="1124" y="15"/>
                </a:lnTo>
                <a:lnTo>
                  <a:pt x="1124" y="15"/>
                </a:lnTo>
                <a:lnTo>
                  <a:pt x="1115" y="14"/>
                </a:lnTo>
                <a:lnTo>
                  <a:pt x="1115" y="14"/>
                </a:lnTo>
                <a:lnTo>
                  <a:pt x="1089" y="11"/>
                </a:lnTo>
                <a:lnTo>
                  <a:pt x="1065" y="11"/>
                </a:lnTo>
                <a:lnTo>
                  <a:pt x="1040" y="12"/>
                </a:lnTo>
                <a:lnTo>
                  <a:pt x="1015" y="14"/>
                </a:lnTo>
                <a:lnTo>
                  <a:pt x="965" y="20"/>
                </a:lnTo>
                <a:lnTo>
                  <a:pt x="940" y="23"/>
                </a:lnTo>
                <a:lnTo>
                  <a:pt x="915" y="24"/>
                </a:lnTo>
                <a:lnTo>
                  <a:pt x="915" y="24"/>
                </a:lnTo>
                <a:lnTo>
                  <a:pt x="916" y="20"/>
                </a:lnTo>
                <a:lnTo>
                  <a:pt x="917" y="12"/>
                </a:lnTo>
                <a:lnTo>
                  <a:pt x="916" y="8"/>
                </a:lnTo>
                <a:lnTo>
                  <a:pt x="915" y="6"/>
                </a:lnTo>
                <a:lnTo>
                  <a:pt x="914" y="5"/>
                </a:lnTo>
                <a:lnTo>
                  <a:pt x="910" y="6"/>
                </a:lnTo>
                <a:lnTo>
                  <a:pt x="910" y="6"/>
                </a:lnTo>
                <a:lnTo>
                  <a:pt x="906" y="1"/>
                </a:lnTo>
                <a:lnTo>
                  <a:pt x="904" y="1"/>
                </a:lnTo>
                <a:lnTo>
                  <a:pt x="903" y="1"/>
                </a:lnTo>
                <a:lnTo>
                  <a:pt x="900" y="2"/>
                </a:lnTo>
                <a:lnTo>
                  <a:pt x="898" y="7"/>
                </a:lnTo>
                <a:lnTo>
                  <a:pt x="896" y="17"/>
                </a:lnTo>
                <a:lnTo>
                  <a:pt x="894" y="24"/>
                </a:lnTo>
                <a:lnTo>
                  <a:pt x="894" y="24"/>
                </a:lnTo>
                <a:lnTo>
                  <a:pt x="824" y="24"/>
                </a:lnTo>
                <a:lnTo>
                  <a:pt x="755" y="23"/>
                </a:lnTo>
                <a:lnTo>
                  <a:pt x="616" y="18"/>
                </a:lnTo>
                <a:lnTo>
                  <a:pt x="616" y="18"/>
                </a:lnTo>
                <a:lnTo>
                  <a:pt x="583" y="17"/>
                </a:lnTo>
                <a:lnTo>
                  <a:pt x="549" y="17"/>
                </a:lnTo>
                <a:lnTo>
                  <a:pt x="481" y="18"/>
                </a:lnTo>
                <a:lnTo>
                  <a:pt x="345" y="24"/>
                </a:lnTo>
                <a:lnTo>
                  <a:pt x="345" y="24"/>
                </a:lnTo>
                <a:lnTo>
                  <a:pt x="343" y="21"/>
                </a:lnTo>
                <a:lnTo>
                  <a:pt x="341" y="21"/>
                </a:lnTo>
                <a:lnTo>
                  <a:pt x="333" y="21"/>
                </a:lnTo>
                <a:lnTo>
                  <a:pt x="320" y="25"/>
                </a:lnTo>
                <a:lnTo>
                  <a:pt x="320" y="25"/>
                </a:lnTo>
                <a:lnTo>
                  <a:pt x="284" y="26"/>
                </a:lnTo>
                <a:lnTo>
                  <a:pt x="284" y="26"/>
                </a:lnTo>
                <a:lnTo>
                  <a:pt x="280" y="19"/>
                </a:lnTo>
                <a:lnTo>
                  <a:pt x="277" y="13"/>
                </a:lnTo>
                <a:lnTo>
                  <a:pt x="277" y="13"/>
                </a:lnTo>
                <a:lnTo>
                  <a:pt x="278" y="11"/>
                </a:lnTo>
                <a:lnTo>
                  <a:pt x="278" y="9"/>
                </a:lnTo>
                <a:lnTo>
                  <a:pt x="278" y="7"/>
                </a:lnTo>
                <a:lnTo>
                  <a:pt x="277" y="6"/>
                </a:lnTo>
                <a:lnTo>
                  <a:pt x="274" y="6"/>
                </a:lnTo>
                <a:lnTo>
                  <a:pt x="272" y="6"/>
                </a:lnTo>
                <a:lnTo>
                  <a:pt x="271" y="7"/>
                </a:lnTo>
                <a:lnTo>
                  <a:pt x="268" y="8"/>
                </a:lnTo>
                <a:lnTo>
                  <a:pt x="268" y="8"/>
                </a:lnTo>
                <a:lnTo>
                  <a:pt x="267" y="9"/>
                </a:lnTo>
                <a:lnTo>
                  <a:pt x="266" y="12"/>
                </a:lnTo>
                <a:lnTo>
                  <a:pt x="264" y="17"/>
                </a:lnTo>
                <a:lnTo>
                  <a:pt x="261" y="27"/>
                </a:lnTo>
                <a:lnTo>
                  <a:pt x="261" y="27"/>
                </a:lnTo>
                <a:lnTo>
                  <a:pt x="235" y="27"/>
                </a:lnTo>
                <a:lnTo>
                  <a:pt x="208" y="29"/>
                </a:lnTo>
                <a:lnTo>
                  <a:pt x="182" y="30"/>
                </a:lnTo>
                <a:lnTo>
                  <a:pt x="155" y="30"/>
                </a:lnTo>
                <a:lnTo>
                  <a:pt x="155" y="30"/>
                </a:lnTo>
                <a:lnTo>
                  <a:pt x="153" y="27"/>
                </a:lnTo>
                <a:lnTo>
                  <a:pt x="149" y="26"/>
                </a:lnTo>
                <a:lnTo>
                  <a:pt x="140" y="25"/>
                </a:lnTo>
                <a:lnTo>
                  <a:pt x="129" y="25"/>
                </a:lnTo>
                <a:lnTo>
                  <a:pt x="122" y="26"/>
                </a:lnTo>
                <a:lnTo>
                  <a:pt x="122" y="26"/>
                </a:lnTo>
                <a:lnTo>
                  <a:pt x="115" y="23"/>
                </a:lnTo>
                <a:lnTo>
                  <a:pt x="108" y="21"/>
                </a:lnTo>
                <a:lnTo>
                  <a:pt x="99" y="20"/>
                </a:lnTo>
                <a:lnTo>
                  <a:pt x="88" y="20"/>
                </a:lnTo>
                <a:lnTo>
                  <a:pt x="67" y="20"/>
                </a:lnTo>
                <a:lnTo>
                  <a:pt x="53" y="21"/>
                </a:lnTo>
                <a:lnTo>
                  <a:pt x="53" y="21"/>
                </a:lnTo>
                <a:lnTo>
                  <a:pt x="35" y="24"/>
                </a:lnTo>
                <a:lnTo>
                  <a:pt x="26" y="25"/>
                </a:lnTo>
                <a:lnTo>
                  <a:pt x="19" y="29"/>
                </a:lnTo>
                <a:lnTo>
                  <a:pt x="19" y="29"/>
                </a:lnTo>
                <a:lnTo>
                  <a:pt x="13" y="32"/>
                </a:lnTo>
                <a:lnTo>
                  <a:pt x="5" y="38"/>
                </a:lnTo>
                <a:lnTo>
                  <a:pt x="2" y="41"/>
                </a:lnTo>
                <a:lnTo>
                  <a:pt x="0" y="44"/>
                </a:lnTo>
                <a:lnTo>
                  <a:pt x="0" y="48"/>
                </a:lnTo>
                <a:lnTo>
                  <a:pt x="4" y="49"/>
                </a:lnTo>
                <a:lnTo>
                  <a:pt x="4" y="49"/>
                </a:lnTo>
                <a:close/>
                <a:moveTo>
                  <a:pt x="1196" y="37"/>
                </a:moveTo>
                <a:lnTo>
                  <a:pt x="1196" y="37"/>
                </a:lnTo>
                <a:lnTo>
                  <a:pt x="1193" y="37"/>
                </a:lnTo>
                <a:lnTo>
                  <a:pt x="1193" y="37"/>
                </a:lnTo>
                <a:lnTo>
                  <a:pt x="1192" y="35"/>
                </a:lnTo>
                <a:lnTo>
                  <a:pt x="1192" y="35"/>
                </a:lnTo>
                <a:lnTo>
                  <a:pt x="1192" y="35"/>
                </a:lnTo>
                <a:lnTo>
                  <a:pt x="1192" y="35"/>
                </a:lnTo>
                <a:lnTo>
                  <a:pt x="1195" y="35"/>
                </a:lnTo>
                <a:lnTo>
                  <a:pt x="1198" y="36"/>
                </a:lnTo>
                <a:lnTo>
                  <a:pt x="1198" y="36"/>
                </a:lnTo>
                <a:lnTo>
                  <a:pt x="1196" y="37"/>
                </a:lnTo>
                <a:lnTo>
                  <a:pt x="1196" y="37"/>
                </a:lnTo>
                <a:close/>
                <a:moveTo>
                  <a:pt x="1199" y="48"/>
                </a:moveTo>
                <a:lnTo>
                  <a:pt x="1199" y="48"/>
                </a:lnTo>
                <a:lnTo>
                  <a:pt x="1200" y="47"/>
                </a:lnTo>
                <a:lnTo>
                  <a:pt x="1200" y="47"/>
                </a:lnTo>
                <a:lnTo>
                  <a:pt x="1201" y="47"/>
                </a:lnTo>
                <a:lnTo>
                  <a:pt x="1201" y="47"/>
                </a:lnTo>
                <a:lnTo>
                  <a:pt x="1199" y="48"/>
                </a:lnTo>
                <a:lnTo>
                  <a:pt x="1199" y="48"/>
                </a:lnTo>
                <a:close/>
                <a:moveTo>
                  <a:pt x="1210" y="35"/>
                </a:moveTo>
                <a:lnTo>
                  <a:pt x="1210" y="35"/>
                </a:lnTo>
                <a:lnTo>
                  <a:pt x="1210" y="33"/>
                </a:lnTo>
                <a:lnTo>
                  <a:pt x="1210" y="33"/>
                </a:lnTo>
                <a:lnTo>
                  <a:pt x="1212" y="35"/>
                </a:lnTo>
                <a:lnTo>
                  <a:pt x="1212" y="35"/>
                </a:lnTo>
                <a:lnTo>
                  <a:pt x="1210" y="35"/>
                </a:lnTo>
                <a:lnTo>
                  <a:pt x="1210" y="35"/>
                </a:lnTo>
                <a:close/>
                <a:moveTo>
                  <a:pt x="1227" y="33"/>
                </a:moveTo>
                <a:lnTo>
                  <a:pt x="1227" y="33"/>
                </a:lnTo>
                <a:lnTo>
                  <a:pt x="1225" y="31"/>
                </a:lnTo>
                <a:lnTo>
                  <a:pt x="1223" y="29"/>
                </a:lnTo>
                <a:lnTo>
                  <a:pt x="1217" y="26"/>
                </a:lnTo>
                <a:lnTo>
                  <a:pt x="1217" y="26"/>
                </a:lnTo>
                <a:lnTo>
                  <a:pt x="1230" y="31"/>
                </a:lnTo>
                <a:lnTo>
                  <a:pt x="1230" y="31"/>
                </a:lnTo>
                <a:lnTo>
                  <a:pt x="1227" y="33"/>
                </a:lnTo>
                <a:lnTo>
                  <a:pt x="1227" y="33"/>
                </a:lnTo>
                <a:close/>
                <a:moveTo>
                  <a:pt x="1210" y="24"/>
                </a:moveTo>
                <a:lnTo>
                  <a:pt x="1210" y="24"/>
                </a:lnTo>
                <a:lnTo>
                  <a:pt x="1200" y="21"/>
                </a:lnTo>
                <a:lnTo>
                  <a:pt x="1190" y="21"/>
                </a:lnTo>
                <a:lnTo>
                  <a:pt x="1190" y="21"/>
                </a:lnTo>
                <a:lnTo>
                  <a:pt x="1183" y="15"/>
                </a:lnTo>
                <a:lnTo>
                  <a:pt x="1183" y="15"/>
                </a:lnTo>
                <a:lnTo>
                  <a:pt x="1210" y="24"/>
                </a:lnTo>
                <a:lnTo>
                  <a:pt x="1210" y="24"/>
                </a:lnTo>
                <a:close/>
                <a:moveTo>
                  <a:pt x="1180" y="54"/>
                </a:moveTo>
                <a:lnTo>
                  <a:pt x="1180" y="54"/>
                </a:lnTo>
                <a:lnTo>
                  <a:pt x="1176" y="54"/>
                </a:lnTo>
                <a:lnTo>
                  <a:pt x="1176" y="54"/>
                </a:lnTo>
                <a:lnTo>
                  <a:pt x="1177" y="54"/>
                </a:lnTo>
                <a:lnTo>
                  <a:pt x="1177" y="54"/>
                </a:lnTo>
                <a:lnTo>
                  <a:pt x="1180" y="54"/>
                </a:lnTo>
                <a:lnTo>
                  <a:pt x="1180" y="54"/>
                </a:lnTo>
                <a:close/>
                <a:moveTo>
                  <a:pt x="1176" y="43"/>
                </a:moveTo>
                <a:lnTo>
                  <a:pt x="1176" y="43"/>
                </a:lnTo>
                <a:lnTo>
                  <a:pt x="1177" y="43"/>
                </a:lnTo>
                <a:lnTo>
                  <a:pt x="1177" y="43"/>
                </a:lnTo>
                <a:lnTo>
                  <a:pt x="1177" y="43"/>
                </a:lnTo>
                <a:lnTo>
                  <a:pt x="1177" y="43"/>
                </a:lnTo>
                <a:lnTo>
                  <a:pt x="1176" y="44"/>
                </a:lnTo>
                <a:lnTo>
                  <a:pt x="1176" y="44"/>
                </a:lnTo>
                <a:lnTo>
                  <a:pt x="1172" y="44"/>
                </a:lnTo>
                <a:lnTo>
                  <a:pt x="1172" y="44"/>
                </a:lnTo>
                <a:lnTo>
                  <a:pt x="1176" y="43"/>
                </a:lnTo>
                <a:lnTo>
                  <a:pt x="1176" y="43"/>
                </a:lnTo>
                <a:close/>
                <a:moveTo>
                  <a:pt x="1140" y="42"/>
                </a:moveTo>
                <a:lnTo>
                  <a:pt x="1140" y="42"/>
                </a:lnTo>
                <a:lnTo>
                  <a:pt x="1145" y="45"/>
                </a:lnTo>
                <a:lnTo>
                  <a:pt x="1150" y="47"/>
                </a:lnTo>
                <a:lnTo>
                  <a:pt x="1150" y="47"/>
                </a:lnTo>
                <a:lnTo>
                  <a:pt x="1145" y="45"/>
                </a:lnTo>
                <a:lnTo>
                  <a:pt x="1140" y="42"/>
                </a:lnTo>
                <a:lnTo>
                  <a:pt x="1140" y="42"/>
                </a:lnTo>
                <a:close/>
                <a:moveTo>
                  <a:pt x="1157" y="11"/>
                </a:moveTo>
                <a:lnTo>
                  <a:pt x="1157" y="11"/>
                </a:lnTo>
                <a:lnTo>
                  <a:pt x="1156" y="12"/>
                </a:lnTo>
                <a:lnTo>
                  <a:pt x="1156" y="12"/>
                </a:lnTo>
                <a:lnTo>
                  <a:pt x="1145" y="13"/>
                </a:lnTo>
                <a:lnTo>
                  <a:pt x="1140" y="14"/>
                </a:lnTo>
                <a:lnTo>
                  <a:pt x="1136" y="18"/>
                </a:lnTo>
                <a:lnTo>
                  <a:pt x="1136" y="18"/>
                </a:lnTo>
                <a:lnTo>
                  <a:pt x="1134" y="18"/>
                </a:lnTo>
                <a:lnTo>
                  <a:pt x="1134" y="18"/>
                </a:lnTo>
                <a:lnTo>
                  <a:pt x="1135" y="14"/>
                </a:lnTo>
                <a:lnTo>
                  <a:pt x="1137" y="13"/>
                </a:lnTo>
                <a:lnTo>
                  <a:pt x="1145" y="11"/>
                </a:lnTo>
                <a:lnTo>
                  <a:pt x="1151" y="11"/>
                </a:lnTo>
                <a:lnTo>
                  <a:pt x="1157" y="11"/>
                </a:lnTo>
                <a:lnTo>
                  <a:pt x="1157" y="11"/>
                </a:lnTo>
                <a:close/>
                <a:moveTo>
                  <a:pt x="1106" y="31"/>
                </a:moveTo>
                <a:lnTo>
                  <a:pt x="1106" y="31"/>
                </a:lnTo>
                <a:lnTo>
                  <a:pt x="1110" y="31"/>
                </a:lnTo>
                <a:lnTo>
                  <a:pt x="1110" y="31"/>
                </a:lnTo>
                <a:lnTo>
                  <a:pt x="1104" y="31"/>
                </a:lnTo>
                <a:lnTo>
                  <a:pt x="1104" y="31"/>
                </a:lnTo>
                <a:lnTo>
                  <a:pt x="1106" y="31"/>
                </a:lnTo>
                <a:lnTo>
                  <a:pt x="1106" y="31"/>
                </a:lnTo>
                <a:close/>
                <a:moveTo>
                  <a:pt x="915" y="33"/>
                </a:moveTo>
                <a:lnTo>
                  <a:pt x="915" y="33"/>
                </a:lnTo>
                <a:lnTo>
                  <a:pt x="927" y="32"/>
                </a:lnTo>
                <a:lnTo>
                  <a:pt x="940" y="32"/>
                </a:lnTo>
                <a:lnTo>
                  <a:pt x="940" y="32"/>
                </a:lnTo>
                <a:lnTo>
                  <a:pt x="915" y="33"/>
                </a:lnTo>
                <a:lnTo>
                  <a:pt x="915" y="33"/>
                </a:lnTo>
                <a:lnTo>
                  <a:pt x="915" y="33"/>
                </a:lnTo>
                <a:lnTo>
                  <a:pt x="915" y="33"/>
                </a:lnTo>
                <a:close/>
                <a:moveTo>
                  <a:pt x="282" y="238"/>
                </a:moveTo>
                <a:lnTo>
                  <a:pt x="282" y="238"/>
                </a:lnTo>
                <a:lnTo>
                  <a:pt x="279" y="238"/>
                </a:lnTo>
                <a:lnTo>
                  <a:pt x="279" y="238"/>
                </a:lnTo>
                <a:lnTo>
                  <a:pt x="279" y="238"/>
                </a:lnTo>
                <a:lnTo>
                  <a:pt x="279" y="238"/>
                </a:lnTo>
                <a:lnTo>
                  <a:pt x="273" y="227"/>
                </a:lnTo>
                <a:lnTo>
                  <a:pt x="270" y="215"/>
                </a:lnTo>
                <a:lnTo>
                  <a:pt x="267" y="203"/>
                </a:lnTo>
                <a:lnTo>
                  <a:pt x="265" y="191"/>
                </a:lnTo>
                <a:lnTo>
                  <a:pt x="265" y="191"/>
                </a:lnTo>
                <a:lnTo>
                  <a:pt x="267" y="191"/>
                </a:lnTo>
                <a:lnTo>
                  <a:pt x="270" y="190"/>
                </a:lnTo>
                <a:lnTo>
                  <a:pt x="272" y="188"/>
                </a:lnTo>
                <a:lnTo>
                  <a:pt x="272" y="188"/>
                </a:lnTo>
                <a:lnTo>
                  <a:pt x="272" y="191"/>
                </a:lnTo>
                <a:lnTo>
                  <a:pt x="273" y="194"/>
                </a:lnTo>
                <a:lnTo>
                  <a:pt x="274" y="194"/>
                </a:lnTo>
                <a:lnTo>
                  <a:pt x="277" y="192"/>
                </a:lnTo>
                <a:lnTo>
                  <a:pt x="280" y="188"/>
                </a:lnTo>
                <a:lnTo>
                  <a:pt x="282" y="180"/>
                </a:lnTo>
                <a:lnTo>
                  <a:pt x="282" y="180"/>
                </a:lnTo>
                <a:lnTo>
                  <a:pt x="285" y="195"/>
                </a:lnTo>
                <a:lnTo>
                  <a:pt x="286" y="209"/>
                </a:lnTo>
                <a:lnTo>
                  <a:pt x="285" y="224"/>
                </a:lnTo>
                <a:lnTo>
                  <a:pt x="284" y="231"/>
                </a:lnTo>
                <a:lnTo>
                  <a:pt x="282" y="238"/>
                </a:lnTo>
                <a:lnTo>
                  <a:pt x="282" y="238"/>
                </a:lnTo>
                <a:close/>
                <a:moveTo>
                  <a:pt x="72" y="386"/>
                </a:moveTo>
                <a:lnTo>
                  <a:pt x="72" y="386"/>
                </a:lnTo>
                <a:lnTo>
                  <a:pt x="71" y="363"/>
                </a:lnTo>
                <a:lnTo>
                  <a:pt x="71" y="363"/>
                </a:lnTo>
                <a:lnTo>
                  <a:pt x="73" y="385"/>
                </a:lnTo>
                <a:lnTo>
                  <a:pt x="76" y="398"/>
                </a:lnTo>
                <a:lnTo>
                  <a:pt x="76" y="398"/>
                </a:lnTo>
                <a:lnTo>
                  <a:pt x="72" y="386"/>
                </a:lnTo>
                <a:lnTo>
                  <a:pt x="72" y="386"/>
                </a:lnTo>
                <a:close/>
                <a:moveTo>
                  <a:pt x="77" y="339"/>
                </a:moveTo>
                <a:lnTo>
                  <a:pt x="77" y="339"/>
                </a:lnTo>
                <a:lnTo>
                  <a:pt x="76" y="339"/>
                </a:lnTo>
                <a:lnTo>
                  <a:pt x="75" y="341"/>
                </a:lnTo>
                <a:lnTo>
                  <a:pt x="72" y="345"/>
                </a:lnTo>
                <a:lnTo>
                  <a:pt x="72" y="345"/>
                </a:lnTo>
                <a:lnTo>
                  <a:pt x="76" y="331"/>
                </a:lnTo>
                <a:lnTo>
                  <a:pt x="78" y="324"/>
                </a:lnTo>
                <a:lnTo>
                  <a:pt x="81" y="316"/>
                </a:lnTo>
                <a:lnTo>
                  <a:pt x="81" y="316"/>
                </a:lnTo>
                <a:lnTo>
                  <a:pt x="78" y="327"/>
                </a:lnTo>
                <a:lnTo>
                  <a:pt x="77" y="339"/>
                </a:lnTo>
                <a:lnTo>
                  <a:pt x="77" y="339"/>
                </a:lnTo>
                <a:close/>
                <a:moveTo>
                  <a:pt x="87" y="503"/>
                </a:moveTo>
                <a:lnTo>
                  <a:pt x="87" y="503"/>
                </a:lnTo>
                <a:lnTo>
                  <a:pt x="84" y="471"/>
                </a:lnTo>
                <a:lnTo>
                  <a:pt x="81" y="440"/>
                </a:lnTo>
                <a:lnTo>
                  <a:pt x="81" y="440"/>
                </a:lnTo>
                <a:lnTo>
                  <a:pt x="82" y="443"/>
                </a:lnTo>
                <a:lnTo>
                  <a:pt x="82" y="443"/>
                </a:lnTo>
                <a:lnTo>
                  <a:pt x="85" y="473"/>
                </a:lnTo>
                <a:lnTo>
                  <a:pt x="87" y="487"/>
                </a:lnTo>
                <a:lnTo>
                  <a:pt x="87" y="503"/>
                </a:lnTo>
                <a:lnTo>
                  <a:pt x="87" y="503"/>
                </a:lnTo>
                <a:close/>
                <a:moveTo>
                  <a:pt x="95" y="651"/>
                </a:moveTo>
                <a:lnTo>
                  <a:pt x="95" y="651"/>
                </a:lnTo>
                <a:lnTo>
                  <a:pt x="95" y="651"/>
                </a:lnTo>
                <a:lnTo>
                  <a:pt x="95" y="651"/>
                </a:lnTo>
                <a:lnTo>
                  <a:pt x="91" y="646"/>
                </a:lnTo>
                <a:lnTo>
                  <a:pt x="91" y="646"/>
                </a:lnTo>
                <a:lnTo>
                  <a:pt x="93" y="646"/>
                </a:lnTo>
                <a:lnTo>
                  <a:pt x="93" y="646"/>
                </a:lnTo>
                <a:lnTo>
                  <a:pt x="96" y="649"/>
                </a:lnTo>
                <a:lnTo>
                  <a:pt x="96" y="649"/>
                </a:lnTo>
                <a:lnTo>
                  <a:pt x="95" y="651"/>
                </a:lnTo>
                <a:lnTo>
                  <a:pt x="95" y="651"/>
                </a:lnTo>
                <a:close/>
                <a:moveTo>
                  <a:pt x="96" y="493"/>
                </a:moveTo>
                <a:lnTo>
                  <a:pt x="96" y="493"/>
                </a:lnTo>
                <a:lnTo>
                  <a:pt x="95" y="480"/>
                </a:lnTo>
                <a:lnTo>
                  <a:pt x="95" y="480"/>
                </a:lnTo>
                <a:lnTo>
                  <a:pt x="97" y="495"/>
                </a:lnTo>
                <a:lnTo>
                  <a:pt x="97" y="495"/>
                </a:lnTo>
                <a:lnTo>
                  <a:pt x="96" y="493"/>
                </a:lnTo>
                <a:lnTo>
                  <a:pt x="96" y="493"/>
                </a:lnTo>
                <a:close/>
                <a:moveTo>
                  <a:pt x="100" y="578"/>
                </a:moveTo>
                <a:lnTo>
                  <a:pt x="100" y="578"/>
                </a:lnTo>
                <a:lnTo>
                  <a:pt x="99" y="540"/>
                </a:lnTo>
                <a:lnTo>
                  <a:pt x="99" y="522"/>
                </a:lnTo>
                <a:lnTo>
                  <a:pt x="99" y="503"/>
                </a:lnTo>
                <a:lnTo>
                  <a:pt x="99" y="503"/>
                </a:lnTo>
                <a:lnTo>
                  <a:pt x="101" y="534"/>
                </a:lnTo>
                <a:lnTo>
                  <a:pt x="102" y="567"/>
                </a:lnTo>
                <a:lnTo>
                  <a:pt x="102" y="567"/>
                </a:lnTo>
                <a:lnTo>
                  <a:pt x="100" y="578"/>
                </a:lnTo>
                <a:lnTo>
                  <a:pt x="100" y="578"/>
                </a:lnTo>
                <a:close/>
                <a:moveTo>
                  <a:pt x="103" y="656"/>
                </a:moveTo>
                <a:lnTo>
                  <a:pt x="103" y="656"/>
                </a:lnTo>
                <a:lnTo>
                  <a:pt x="105" y="654"/>
                </a:lnTo>
                <a:lnTo>
                  <a:pt x="105" y="654"/>
                </a:lnTo>
                <a:lnTo>
                  <a:pt x="117" y="657"/>
                </a:lnTo>
                <a:lnTo>
                  <a:pt x="129" y="660"/>
                </a:lnTo>
                <a:lnTo>
                  <a:pt x="129" y="660"/>
                </a:lnTo>
                <a:lnTo>
                  <a:pt x="115" y="658"/>
                </a:lnTo>
                <a:lnTo>
                  <a:pt x="108" y="657"/>
                </a:lnTo>
                <a:lnTo>
                  <a:pt x="103" y="656"/>
                </a:lnTo>
                <a:lnTo>
                  <a:pt x="103" y="656"/>
                </a:lnTo>
                <a:close/>
                <a:moveTo>
                  <a:pt x="102" y="619"/>
                </a:moveTo>
                <a:lnTo>
                  <a:pt x="102" y="619"/>
                </a:lnTo>
                <a:lnTo>
                  <a:pt x="102" y="616"/>
                </a:lnTo>
                <a:lnTo>
                  <a:pt x="102" y="616"/>
                </a:lnTo>
                <a:lnTo>
                  <a:pt x="103" y="620"/>
                </a:lnTo>
                <a:lnTo>
                  <a:pt x="103" y="620"/>
                </a:lnTo>
                <a:lnTo>
                  <a:pt x="102" y="619"/>
                </a:lnTo>
                <a:lnTo>
                  <a:pt x="102" y="619"/>
                </a:lnTo>
                <a:close/>
                <a:moveTo>
                  <a:pt x="142" y="644"/>
                </a:moveTo>
                <a:lnTo>
                  <a:pt x="142" y="644"/>
                </a:lnTo>
                <a:lnTo>
                  <a:pt x="140" y="642"/>
                </a:lnTo>
                <a:lnTo>
                  <a:pt x="140" y="642"/>
                </a:lnTo>
                <a:lnTo>
                  <a:pt x="146" y="643"/>
                </a:lnTo>
                <a:lnTo>
                  <a:pt x="146" y="643"/>
                </a:lnTo>
                <a:lnTo>
                  <a:pt x="142" y="644"/>
                </a:lnTo>
                <a:lnTo>
                  <a:pt x="142" y="644"/>
                </a:lnTo>
                <a:close/>
                <a:moveTo>
                  <a:pt x="209" y="655"/>
                </a:moveTo>
                <a:lnTo>
                  <a:pt x="209" y="655"/>
                </a:lnTo>
                <a:lnTo>
                  <a:pt x="182" y="656"/>
                </a:lnTo>
                <a:lnTo>
                  <a:pt x="182" y="656"/>
                </a:lnTo>
                <a:lnTo>
                  <a:pt x="214" y="654"/>
                </a:lnTo>
                <a:lnTo>
                  <a:pt x="245" y="651"/>
                </a:lnTo>
                <a:lnTo>
                  <a:pt x="309" y="651"/>
                </a:lnTo>
                <a:lnTo>
                  <a:pt x="309" y="651"/>
                </a:lnTo>
                <a:lnTo>
                  <a:pt x="313" y="652"/>
                </a:lnTo>
                <a:lnTo>
                  <a:pt x="313" y="652"/>
                </a:lnTo>
                <a:lnTo>
                  <a:pt x="286" y="651"/>
                </a:lnTo>
                <a:lnTo>
                  <a:pt x="261" y="651"/>
                </a:lnTo>
                <a:lnTo>
                  <a:pt x="209" y="655"/>
                </a:lnTo>
                <a:lnTo>
                  <a:pt x="209" y="655"/>
                </a:lnTo>
                <a:close/>
                <a:moveTo>
                  <a:pt x="220" y="637"/>
                </a:moveTo>
                <a:lnTo>
                  <a:pt x="220" y="637"/>
                </a:lnTo>
                <a:lnTo>
                  <a:pt x="238" y="634"/>
                </a:lnTo>
                <a:lnTo>
                  <a:pt x="254" y="633"/>
                </a:lnTo>
                <a:lnTo>
                  <a:pt x="271" y="632"/>
                </a:lnTo>
                <a:lnTo>
                  <a:pt x="289" y="632"/>
                </a:lnTo>
                <a:lnTo>
                  <a:pt x="289" y="632"/>
                </a:lnTo>
                <a:lnTo>
                  <a:pt x="266" y="634"/>
                </a:lnTo>
                <a:lnTo>
                  <a:pt x="266" y="634"/>
                </a:lnTo>
                <a:lnTo>
                  <a:pt x="243" y="636"/>
                </a:lnTo>
                <a:lnTo>
                  <a:pt x="220" y="637"/>
                </a:lnTo>
                <a:lnTo>
                  <a:pt x="220" y="637"/>
                </a:lnTo>
                <a:close/>
                <a:moveTo>
                  <a:pt x="318" y="654"/>
                </a:moveTo>
                <a:lnTo>
                  <a:pt x="318" y="654"/>
                </a:lnTo>
                <a:lnTo>
                  <a:pt x="320" y="651"/>
                </a:lnTo>
                <a:lnTo>
                  <a:pt x="320" y="651"/>
                </a:lnTo>
                <a:lnTo>
                  <a:pt x="337" y="651"/>
                </a:lnTo>
                <a:lnTo>
                  <a:pt x="337" y="651"/>
                </a:lnTo>
                <a:lnTo>
                  <a:pt x="338" y="655"/>
                </a:lnTo>
                <a:lnTo>
                  <a:pt x="338" y="655"/>
                </a:lnTo>
                <a:lnTo>
                  <a:pt x="318" y="654"/>
                </a:lnTo>
                <a:lnTo>
                  <a:pt x="318" y="654"/>
                </a:lnTo>
                <a:close/>
                <a:moveTo>
                  <a:pt x="363" y="640"/>
                </a:moveTo>
                <a:lnTo>
                  <a:pt x="363" y="640"/>
                </a:lnTo>
                <a:lnTo>
                  <a:pt x="341" y="640"/>
                </a:lnTo>
                <a:lnTo>
                  <a:pt x="341" y="640"/>
                </a:lnTo>
                <a:lnTo>
                  <a:pt x="354" y="639"/>
                </a:lnTo>
                <a:lnTo>
                  <a:pt x="368" y="638"/>
                </a:lnTo>
                <a:lnTo>
                  <a:pt x="368" y="638"/>
                </a:lnTo>
                <a:lnTo>
                  <a:pt x="363" y="640"/>
                </a:lnTo>
                <a:lnTo>
                  <a:pt x="363" y="640"/>
                </a:lnTo>
                <a:close/>
                <a:moveTo>
                  <a:pt x="382" y="656"/>
                </a:moveTo>
                <a:lnTo>
                  <a:pt x="382" y="656"/>
                </a:lnTo>
                <a:lnTo>
                  <a:pt x="398" y="654"/>
                </a:lnTo>
                <a:lnTo>
                  <a:pt x="398" y="654"/>
                </a:lnTo>
                <a:lnTo>
                  <a:pt x="416" y="654"/>
                </a:lnTo>
                <a:lnTo>
                  <a:pt x="416" y="654"/>
                </a:lnTo>
                <a:lnTo>
                  <a:pt x="382" y="656"/>
                </a:lnTo>
                <a:lnTo>
                  <a:pt x="382" y="656"/>
                </a:lnTo>
                <a:close/>
                <a:moveTo>
                  <a:pt x="507" y="628"/>
                </a:moveTo>
                <a:lnTo>
                  <a:pt x="507" y="628"/>
                </a:lnTo>
                <a:lnTo>
                  <a:pt x="473" y="630"/>
                </a:lnTo>
                <a:lnTo>
                  <a:pt x="438" y="632"/>
                </a:lnTo>
                <a:lnTo>
                  <a:pt x="438" y="632"/>
                </a:lnTo>
                <a:lnTo>
                  <a:pt x="438" y="631"/>
                </a:lnTo>
                <a:lnTo>
                  <a:pt x="438" y="631"/>
                </a:lnTo>
                <a:lnTo>
                  <a:pt x="512" y="628"/>
                </a:lnTo>
                <a:lnTo>
                  <a:pt x="512" y="628"/>
                </a:lnTo>
                <a:lnTo>
                  <a:pt x="507" y="628"/>
                </a:lnTo>
                <a:lnTo>
                  <a:pt x="507" y="628"/>
                </a:lnTo>
                <a:close/>
                <a:moveTo>
                  <a:pt x="534" y="642"/>
                </a:moveTo>
                <a:lnTo>
                  <a:pt x="534" y="642"/>
                </a:lnTo>
                <a:lnTo>
                  <a:pt x="557" y="640"/>
                </a:lnTo>
                <a:lnTo>
                  <a:pt x="557" y="640"/>
                </a:lnTo>
                <a:lnTo>
                  <a:pt x="534" y="642"/>
                </a:lnTo>
                <a:lnTo>
                  <a:pt x="534" y="642"/>
                </a:lnTo>
                <a:close/>
                <a:moveTo>
                  <a:pt x="615" y="640"/>
                </a:moveTo>
                <a:lnTo>
                  <a:pt x="615" y="640"/>
                </a:lnTo>
                <a:lnTo>
                  <a:pt x="587" y="640"/>
                </a:lnTo>
                <a:lnTo>
                  <a:pt x="587" y="640"/>
                </a:lnTo>
                <a:lnTo>
                  <a:pt x="590" y="639"/>
                </a:lnTo>
                <a:lnTo>
                  <a:pt x="590" y="639"/>
                </a:lnTo>
                <a:lnTo>
                  <a:pt x="591" y="638"/>
                </a:lnTo>
                <a:lnTo>
                  <a:pt x="591" y="638"/>
                </a:lnTo>
                <a:lnTo>
                  <a:pt x="616" y="638"/>
                </a:lnTo>
                <a:lnTo>
                  <a:pt x="616" y="638"/>
                </a:lnTo>
                <a:lnTo>
                  <a:pt x="615" y="640"/>
                </a:lnTo>
                <a:lnTo>
                  <a:pt x="615" y="640"/>
                </a:lnTo>
                <a:close/>
                <a:moveTo>
                  <a:pt x="674" y="643"/>
                </a:moveTo>
                <a:lnTo>
                  <a:pt x="674" y="643"/>
                </a:lnTo>
                <a:lnTo>
                  <a:pt x="631" y="640"/>
                </a:lnTo>
                <a:lnTo>
                  <a:pt x="631" y="640"/>
                </a:lnTo>
                <a:lnTo>
                  <a:pt x="626" y="638"/>
                </a:lnTo>
                <a:lnTo>
                  <a:pt x="626" y="638"/>
                </a:lnTo>
                <a:lnTo>
                  <a:pt x="675" y="638"/>
                </a:lnTo>
                <a:lnTo>
                  <a:pt x="675" y="638"/>
                </a:lnTo>
                <a:lnTo>
                  <a:pt x="674" y="640"/>
                </a:lnTo>
                <a:lnTo>
                  <a:pt x="674" y="643"/>
                </a:lnTo>
                <a:lnTo>
                  <a:pt x="674" y="643"/>
                </a:lnTo>
                <a:close/>
                <a:moveTo>
                  <a:pt x="693" y="644"/>
                </a:moveTo>
                <a:lnTo>
                  <a:pt x="693" y="644"/>
                </a:lnTo>
                <a:lnTo>
                  <a:pt x="688" y="642"/>
                </a:lnTo>
                <a:lnTo>
                  <a:pt x="688" y="642"/>
                </a:lnTo>
                <a:lnTo>
                  <a:pt x="694" y="639"/>
                </a:lnTo>
                <a:lnTo>
                  <a:pt x="694" y="639"/>
                </a:lnTo>
                <a:lnTo>
                  <a:pt x="709" y="645"/>
                </a:lnTo>
                <a:lnTo>
                  <a:pt x="709" y="645"/>
                </a:lnTo>
                <a:lnTo>
                  <a:pt x="693" y="644"/>
                </a:lnTo>
                <a:lnTo>
                  <a:pt x="693" y="644"/>
                </a:lnTo>
                <a:close/>
                <a:moveTo>
                  <a:pt x="723" y="628"/>
                </a:moveTo>
                <a:lnTo>
                  <a:pt x="723" y="628"/>
                </a:lnTo>
                <a:lnTo>
                  <a:pt x="817" y="626"/>
                </a:lnTo>
                <a:lnTo>
                  <a:pt x="817" y="626"/>
                </a:lnTo>
                <a:lnTo>
                  <a:pt x="815" y="626"/>
                </a:lnTo>
                <a:lnTo>
                  <a:pt x="815" y="626"/>
                </a:lnTo>
                <a:lnTo>
                  <a:pt x="800" y="627"/>
                </a:lnTo>
                <a:lnTo>
                  <a:pt x="786" y="630"/>
                </a:lnTo>
                <a:lnTo>
                  <a:pt x="786" y="630"/>
                </a:lnTo>
                <a:lnTo>
                  <a:pt x="755" y="630"/>
                </a:lnTo>
                <a:lnTo>
                  <a:pt x="723" y="628"/>
                </a:lnTo>
                <a:lnTo>
                  <a:pt x="723" y="628"/>
                </a:lnTo>
                <a:close/>
                <a:moveTo>
                  <a:pt x="764" y="644"/>
                </a:moveTo>
                <a:lnTo>
                  <a:pt x="764" y="644"/>
                </a:lnTo>
                <a:lnTo>
                  <a:pt x="775" y="642"/>
                </a:lnTo>
                <a:lnTo>
                  <a:pt x="775" y="642"/>
                </a:lnTo>
                <a:lnTo>
                  <a:pt x="784" y="640"/>
                </a:lnTo>
                <a:lnTo>
                  <a:pt x="784" y="640"/>
                </a:lnTo>
                <a:lnTo>
                  <a:pt x="815" y="637"/>
                </a:lnTo>
                <a:lnTo>
                  <a:pt x="831" y="637"/>
                </a:lnTo>
                <a:lnTo>
                  <a:pt x="845" y="638"/>
                </a:lnTo>
                <a:lnTo>
                  <a:pt x="845" y="638"/>
                </a:lnTo>
                <a:lnTo>
                  <a:pt x="805" y="643"/>
                </a:lnTo>
                <a:lnTo>
                  <a:pt x="785" y="644"/>
                </a:lnTo>
                <a:lnTo>
                  <a:pt x="764" y="644"/>
                </a:lnTo>
                <a:lnTo>
                  <a:pt x="764" y="644"/>
                </a:lnTo>
                <a:close/>
                <a:moveTo>
                  <a:pt x="880" y="628"/>
                </a:moveTo>
                <a:lnTo>
                  <a:pt x="880" y="628"/>
                </a:lnTo>
                <a:lnTo>
                  <a:pt x="881" y="626"/>
                </a:lnTo>
                <a:lnTo>
                  <a:pt x="881" y="625"/>
                </a:lnTo>
                <a:lnTo>
                  <a:pt x="881" y="625"/>
                </a:lnTo>
                <a:lnTo>
                  <a:pt x="920" y="625"/>
                </a:lnTo>
                <a:lnTo>
                  <a:pt x="959" y="627"/>
                </a:lnTo>
                <a:lnTo>
                  <a:pt x="959" y="627"/>
                </a:lnTo>
                <a:lnTo>
                  <a:pt x="920" y="628"/>
                </a:lnTo>
                <a:lnTo>
                  <a:pt x="880" y="628"/>
                </a:lnTo>
                <a:lnTo>
                  <a:pt x="880" y="628"/>
                </a:lnTo>
                <a:close/>
                <a:moveTo>
                  <a:pt x="1029" y="633"/>
                </a:moveTo>
                <a:lnTo>
                  <a:pt x="1029" y="633"/>
                </a:lnTo>
                <a:lnTo>
                  <a:pt x="1027" y="632"/>
                </a:lnTo>
                <a:lnTo>
                  <a:pt x="1024" y="631"/>
                </a:lnTo>
                <a:lnTo>
                  <a:pt x="1024" y="631"/>
                </a:lnTo>
                <a:lnTo>
                  <a:pt x="1038" y="630"/>
                </a:lnTo>
                <a:lnTo>
                  <a:pt x="1052" y="630"/>
                </a:lnTo>
                <a:lnTo>
                  <a:pt x="1052" y="630"/>
                </a:lnTo>
                <a:lnTo>
                  <a:pt x="1029" y="633"/>
                </a:lnTo>
                <a:lnTo>
                  <a:pt x="1029" y="633"/>
                </a:lnTo>
                <a:close/>
                <a:moveTo>
                  <a:pt x="1097" y="628"/>
                </a:moveTo>
                <a:lnTo>
                  <a:pt x="1097" y="628"/>
                </a:lnTo>
                <a:lnTo>
                  <a:pt x="1083" y="633"/>
                </a:lnTo>
                <a:lnTo>
                  <a:pt x="1069" y="636"/>
                </a:lnTo>
                <a:lnTo>
                  <a:pt x="1069" y="636"/>
                </a:lnTo>
                <a:lnTo>
                  <a:pt x="1087" y="630"/>
                </a:lnTo>
                <a:lnTo>
                  <a:pt x="1104" y="624"/>
                </a:lnTo>
                <a:lnTo>
                  <a:pt x="1137" y="608"/>
                </a:lnTo>
                <a:lnTo>
                  <a:pt x="1137" y="608"/>
                </a:lnTo>
                <a:lnTo>
                  <a:pt x="1117" y="619"/>
                </a:lnTo>
                <a:lnTo>
                  <a:pt x="1097" y="628"/>
                </a:lnTo>
                <a:lnTo>
                  <a:pt x="1097" y="628"/>
                </a:lnTo>
                <a:close/>
                <a:moveTo>
                  <a:pt x="1064" y="621"/>
                </a:moveTo>
                <a:lnTo>
                  <a:pt x="1064" y="621"/>
                </a:lnTo>
                <a:lnTo>
                  <a:pt x="1071" y="619"/>
                </a:lnTo>
                <a:lnTo>
                  <a:pt x="1071" y="619"/>
                </a:lnTo>
                <a:lnTo>
                  <a:pt x="1071" y="621"/>
                </a:lnTo>
                <a:lnTo>
                  <a:pt x="1071" y="621"/>
                </a:lnTo>
                <a:lnTo>
                  <a:pt x="1064" y="621"/>
                </a:lnTo>
                <a:lnTo>
                  <a:pt x="1064" y="621"/>
                </a:lnTo>
                <a:close/>
                <a:moveTo>
                  <a:pt x="1202" y="548"/>
                </a:moveTo>
                <a:lnTo>
                  <a:pt x="1202" y="548"/>
                </a:lnTo>
                <a:lnTo>
                  <a:pt x="1231" y="528"/>
                </a:lnTo>
                <a:lnTo>
                  <a:pt x="1246" y="519"/>
                </a:lnTo>
                <a:lnTo>
                  <a:pt x="1260" y="510"/>
                </a:lnTo>
                <a:lnTo>
                  <a:pt x="1260" y="510"/>
                </a:lnTo>
                <a:lnTo>
                  <a:pt x="1224" y="533"/>
                </a:lnTo>
                <a:lnTo>
                  <a:pt x="1224" y="533"/>
                </a:lnTo>
                <a:lnTo>
                  <a:pt x="1202" y="548"/>
                </a:lnTo>
                <a:lnTo>
                  <a:pt x="1202" y="548"/>
                </a:lnTo>
                <a:close/>
                <a:moveTo>
                  <a:pt x="1254" y="527"/>
                </a:moveTo>
                <a:lnTo>
                  <a:pt x="1254" y="527"/>
                </a:lnTo>
                <a:lnTo>
                  <a:pt x="1233" y="539"/>
                </a:lnTo>
                <a:lnTo>
                  <a:pt x="1233" y="539"/>
                </a:lnTo>
                <a:lnTo>
                  <a:pt x="1264" y="519"/>
                </a:lnTo>
                <a:lnTo>
                  <a:pt x="1264" y="519"/>
                </a:lnTo>
                <a:lnTo>
                  <a:pt x="1254" y="527"/>
                </a:lnTo>
                <a:lnTo>
                  <a:pt x="1254" y="527"/>
                </a:lnTo>
                <a:close/>
                <a:moveTo>
                  <a:pt x="1290" y="504"/>
                </a:moveTo>
                <a:lnTo>
                  <a:pt x="1290" y="504"/>
                </a:lnTo>
                <a:lnTo>
                  <a:pt x="1278" y="510"/>
                </a:lnTo>
                <a:lnTo>
                  <a:pt x="1278" y="510"/>
                </a:lnTo>
                <a:lnTo>
                  <a:pt x="1294" y="500"/>
                </a:lnTo>
                <a:lnTo>
                  <a:pt x="1294" y="500"/>
                </a:lnTo>
                <a:lnTo>
                  <a:pt x="1290" y="504"/>
                </a:lnTo>
                <a:lnTo>
                  <a:pt x="1290" y="504"/>
                </a:lnTo>
                <a:close/>
                <a:moveTo>
                  <a:pt x="1310" y="495"/>
                </a:moveTo>
                <a:lnTo>
                  <a:pt x="1310" y="495"/>
                </a:lnTo>
                <a:lnTo>
                  <a:pt x="1314" y="487"/>
                </a:lnTo>
                <a:lnTo>
                  <a:pt x="1314" y="487"/>
                </a:lnTo>
                <a:lnTo>
                  <a:pt x="1320" y="484"/>
                </a:lnTo>
                <a:lnTo>
                  <a:pt x="1320" y="484"/>
                </a:lnTo>
                <a:lnTo>
                  <a:pt x="1310" y="495"/>
                </a:lnTo>
                <a:lnTo>
                  <a:pt x="1310" y="495"/>
                </a:lnTo>
                <a:close/>
                <a:moveTo>
                  <a:pt x="1317" y="474"/>
                </a:moveTo>
                <a:lnTo>
                  <a:pt x="1317" y="474"/>
                </a:lnTo>
                <a:lnTo>
                  <a:pt x="1319" y="473"/>
                </a:lnTo>
                <a:lnTo>
                  <a:pt x="1319" y="473"/>
                </a:lnTo>
                <a:lnTo>
                  <a:pt x="1319" y="473"/>
                </a:lnTo>
                <a:lnTo>
                  <a:pt x="1319" y="473"/>
                </a:lnTo>
                <a:lnTo>
                  <a:pt x="1317" y="474"/>
                </a:lnTo>
                <a:lnTo>
                  <a:pt x="1317" y="474"/>
                </a:lnTo>
                <a:close/>
                <a:moveTo>
                  <a:pt x="1094" y="267"/>
                </a:moveTo>
                <a:lnTo>
                  <a:pt x="1094" y="267"/>
                </a:lnTo>
                <a:lnTo>
                  <a:pt x="1112" y="274"/>
                </a:lnTo>
                <a:lnTo>
                  <a:pt x="1131" y="283"/>
                </a:lnTo>
                <a:lnTo>
                  <a:pt x="1150" y="294"/>
                </a:lnTo>
                <a:lnTo>
                  <a:pt x="1168" y="306"/>
                </a:lnTo>
                <a:lnTo>
                  <a:pt x="1184" y="319"/>
                </a:lnTo>
                <a:lnTo>
                  <a:pt x="1200" y="332"/>
                </a:lnTo>
                <a:lnTo>
                  <a:pt x="1216" y="347"/>
                </a:lnTo>
                <a:lnTo>
                  <a:pt x="1230" y="361"/>
                </a:lnTo>
                <a:lnTo>
                  <a:pt x="1230" y="361"/>
                </a:lnTo>
                <a:lnTo>
                  <a:pt x="1241" y="372"/>
                </a:lnTo>
                <a:lnTo>
                  <a:pt x="1253" y="381"/>
                </a:lnTo>
                <a:lnTo>
                  <a:pt x="1280" y="400"/>
                </a:lnTo>
                <a:lnTo>
                  <a:pt x="1305" y="418"/>
                </a:lnTo>
                <a:lnTo>
                  <a:pt x="1317" y="427"/>
                </a:lnTo>
                <a:lnTo>
                  <a:pt x="1329" y="438"/>
                </a:lnTo>
                <a:lnTo>
                  <a:pt x="1329" y="438"/>
                </a:lnTo>
                <a:lnTo>
                  <a:pt x="1322" y="454"/>
                </a:lnTo>
                <a:lnTo>
                  <a:pt x="1318" y="460"/>
                </a:lnTo>
                <a:lnTo>
                  <a:pt x="1311" y="467"/>
                </a:lnTo>
                <a:lnTo>
                  <a:pt x="1311" y="467"/>
                </a:lnTo>
                <a:lnTo>
                  <a:pt x="1292" y="478"/>
                </a:lnTo>
                <a:lnTo>
                  <a:pt x="1281" y="485"/>
                </a:lnTo>
                <a:lnTo>
                  <a:pt x="1278" y="489"/>
                </a:lnTo>
                <a:lnTo>
                  <a:pt x="1277" y="491"/>
                </a:lnTo>
                <a:lnTo>
                  <a:pt x="1277" y="491"/>
                </a:lnTo>
                <a:lnTo>
                  <a:pt x="1260" y="500"/>
                </a:lnTo>
                <a:lnTo>
                  <a:pt x="1243" y="508"/>
                </a:lnTo>
                <a:lnTo>
                  <a:pt x="1228" y="518"/>
                </a:lnTo>
                <a:lnTo>
                  <a:pt x="1213" y="528"/>
                </a:lnTo>
                <a:lnTo>
                  <a:pt x="1183" y="550"/>
                </a:lnTo>
                <a:lnTo>
                  <a:pt x="1153" y="571"/>
                </a:lnTo>
                <a:lnTo>
                  <a:pt x="1153" y="571"/>
                </a:lnTo>
                <a:lnTo>
                  <a:pt x="1135" y="581"/>
                </a:lnTo>
                <a:lnTo>
                  <a:pt x="1117" y="591"/>
                </a:lnTo>
                <a:lnTo>
                  <a:pt x="1098" y="599"/>
                </a:lnTo>
                <a:lnTo>
                  <a:pt x="1080" y="605"/>
                </a:lnTo>
                <a:lnTo>
                  <a:pt x="1060" y="610"/>
                </a:lnTo>
                <a:lnTo>
                  <a:pt x="1040" y="614"/>
                </a:lnTo>
                <a:lnTo>
                  <a:pt x="1020" y="616"/>
                </a:lnTo>
                <a:lnTo>
                  <a:pt x="999" y="618"/>
                </a:lnTo>
                <a:lnTo>
                  <a:pt x="999" y="618"/>
                </a:lnTo>
                <a:lnTo>
                  <a:pt x="959" y="618"/>
                </a:lnTo>
                <a:lnTo>
                  <a:pt x="920" y="616"/>
                </a:lnTo>
                <a:lnTo>
                  <a:pt x="879" y="615"/>
                </a:lnTo>
                <a:lnTo>
                  <a:pt x="839" y="615"/>
                </a:lnTo>
                <a:lnTo>
                  <a:pt x="839" y="615"/>
                </a:lnTo>
                <a:lnTo>
                  <a:pt x="753" y="619"/>
                </a:lnTo>
                <a:lnTo>
                  <a:pt x="711" y="620"/>
                </a:lnTo>
                <a:lnTo>
                  <a:pt x="668" y="620"/>
                </a:lnTo>
                <a:lnTo>
                  <a:pt x="668" y="620"/>
                </a:lnTo>
                <a:lnTo>
                  <a:pt x="655" y="618"/>
                </a:lnTo>
                <a:lnTo>
                  <a:pt x="642" y="616"/>
                </a:lnTo>
                <a:lnTo>
                  <a:pt x="613" y="616"/>
                </a:lnTo>
                <a:lnTo>
                  <a:pt x="583" y="618"/>
                </a:lnTo>
                <a:lnTo>
                  <a:pt x="555" y="618"/>
                </a:lnTo>
                <a:lnTo>
                  <a:pt x="555" y="618"/>
                </a:lnTo>
                <a:lnTo>
                  <a:pt x="487" y="619"/>
                </a:lnTo>
                <a:lnTo>
                  <a:pt x="420" y="621"/>
                </a:lnTo>
                <a:lnTo>
                  <a:pt x="420" y="621"/>
                </a:lnTo>
                <a:lnTo>
                  <a:pt x="406" y="620"/>
                </a:lnTo>
                <a:lnTo>
                  <a:pt x="391" y="620"/>
                </a:lnTo>
                <a:lnTo>
                  <a:pt x="377" y="621"/>
                </a:lnTo>
                <a:lnTo>
                  <a:pt x="362" y="622"/>
                </a:lnTo>
                <a:lnTo>
                  <a:pt x="362" y="622"/>
                </a:lnTo>
                <a:lnTo>
                  <a:pt x="324" y="624"/>
                </a:lnTo>
                <a:lnTo>
                  <a:pt x="284" y="622"/>
                </a:lnTo>
                <a:lnTo>
                  <a:pt x="284" y="622"/>
                </a:lnTo>
                <a:lnTo>
                  <a:pt x="268" y="622"/>
                </a:lnTo>
                <a:lnTo>
                  <a:pt x="252" y="624"/>
                </a:lnTo>
                <a:lnTo>
                  <a:pt x="219" y="628"/>
                </a:lnTo>
                <a:lnTo>
                  <a:pt x="188" y="632"/>
                </a:lnTo>
                <a:lnTo>
                  <a:pt x="171" y="633"/>
                </a:lnTo>
                <a:lnTo>
                  <a:pt x="155" y="634"/>
                </a:lnTo>
                <a:lnTo>
                  <a:pt x="155" y="634"/>
                </a:lnTo>
                <a:lnTo>
                  <a:pt x="141" y="633"/>
                </a:lnTo>
                <a:lnTo>
                  <a:pt x="131" y="630"/>
                </a:lnTo>
                <a:lnTo>
                  <a:pt x="123" y="626"/>
                </a:lnTo>
                <a:lnTo>
                  <a:pt x="118" y="620"/>
                </a:lnTo>
                <a:lnTo>
                  <a:pt x="114" y="613"/>
                </a:lnTo>
                <a:lnTo>
                  <a:pt x="112" y="603"/>
                </a:lnTo>
                <a:lnTo>
                  <a:pt x="111" y="592"/>
                </a:lnTo>
                <a:lnTo>
                  <a:pt x="112" y="580"/>
                </a:lnTo>
                <a:lnTo>
                  <a:pt x="112" y="580"/>
                </a:lnTo>
                <a:lnTo>
                  <a:pt x="113" y="554"/>
                </a:lnTo>
                <a:lnTo>
                  <a:pt x="114" y="527"/>
                </a:lnTo>
                <a:lnTo>
                  <a:pt x="114" y="514"/>
                </a:lnTo>
                <a:lnTo>
                  <a:pt x="113" y="500"/>
                </a:lnTo>
                <a:lnTo>
                  <a:pt x="111" y="486"/>
                </a:lnTo>
                <a:lnTo>
                  <a:pt x="107" y="474"/>
                </a:lnTo>
                <a:lnTo>
                  <a:pt x="107" y="474"/>
                </a:lnTo>
                <a:lnTo>
                  <a:pt x="102" y="460"/>
                </a:lnTo>
                <a:lnTo>
                  <a:pt x="99" y="444"/>
                </a:lnTo>
                <a:lnTo>
                  <a:pt x="91" y="412"/>
                </a:lnTo>
                <a:lnTo>
                  <a:pt x="88" y="378"/>
                </a:lnTo>
                <a:lnTo>
                  <a:pt x="87" y="347"/>
                </a:lnTo>
                <a:lnTo>
                  <a:pt x="87" y="347"/>
                </a:lnTo>
                <a:lnTo>
                  <a:pt x="88" y="333"/>
                </a:lnTo>
                <a:lnTo>
                  <a:pt x="90" y="320"/>
                </a:lnTo>
                <a:lnTo>
                  <a:pt x="93" y="313"/>
                </a:lnTo>
                <a:lnTo>
                  <a:pt x="95" y="307"/>
                </a:lnTo>
                <a:lnTo>
                  <a:pt x="99" y="302"/>
                </a:lnTo>
                <a:lnTo>
                  <a:pt x="105" y="297"/>
                </a:lnTo>
                <a:lnTo>
                  <a:pt x="105" y="297"/>
                </a:lnTo>
                <a:lnTo>
                  <a:pt x="108" y="295"/>
                </a:lnTo>
                <a:lnTo>
                  <a:pt x="114" y="294"/>
                </a:lnTo>
                <a:lnTo>
                  <a:pt x="126" y="290"/>
                </a:lnTo>
                <a:lnTo>
                  <a:pt x="137" y="288"/>
                </a:lnTo>
                <a:lnTo>
                  <a:pt x="142" y="285"/>
                </a:lnTo>
                <a:lnTo>
                  <a:pt x="146" y="283"/>
                </a:lnTo>
                <a:lnTo>
                  <a:pt x="146" y="283"/>
                </a:lnTo>
                <a:lnTo>
                  <a:pt x="164" y="285"/>
                </a:lnTo>
                <a:lnTo>
                  <a:pt x="182" y="288"/>
                </a:lnTo>
                <a:lnTo>
                  <a:pt x="201" y="288"/>
                </a:lnTo>
                <a:lnTo>
                  <a:pt x="219" y="288"/>
                </a:lnTo>
                <a:lnTo>
                  <a:pt x="256" y="285"/>
                </a:lnTo>
                <a:lnTo>
                  <a:pt x="276" y="285"/>
                </a:lnTo>
                <a:lnTo>
                  <a:pt x="294" y="285"/>
                </a:lnTo>
                <a:lnTo>
                  <a:pt x="294" y="285"/>
                </a:lnTo>
                <a:lnTo>
                  <a:pt x="290" y="292"/>
                </a:lnTo>
                <a:lnTo>
                  <a:pt x="286" y="301"/>
                </a:lnTo>
                <a:lnTo>
                  <a:pt x="286" y="301"/>
                </a:lnTo>
                <a:lnTo>
                  <a:pt x="278" y="301"/>
                </a:lnTo>
                <a:lnTo>
                  <a:pt x="266" y="304"/>
                </a:lnTo>
                <a:lnTo>
                  <a:pt x="261" y="307"/>
                </a:lnTo>
                <a:lnTo>
                  <a:pt x="256" y="309"/>
                </a:lnTo>
                <a:lnTo>
                  <a:pt x="253" y="313"/>
                </a:lnTo>
                <a:lnTo>
                  <a:pt x="253" y="314"/>
                </a:lnTo>
                <a:lnTo>
                  <a:pt x="253" y="316"/>
                </a:lnTo>
                <a:lnTo>
                  <a:pt x="253" y="316"/>
                </a:lnTo>
                <a:lnTo>
                  <a:pt x="252" y="321"/>
                </a:lnTo>
                <a:lnTo>
                  <a:pt x="250" y="325"/>
                </a:lnTo>
                <a:lnTo>
                  <a:pt x="250" y="328"/>
                </a:lnTo>
                <a:lnTo>
                  <a:pt x="252" y="332"/>
                </a:lnTo>
                <a:lnTo>
                  <a:pt x="253" y="336"/>
                </a:lnTo>
                <a:lnTo>
                  <a:pt x="255" y="339"/>
                </a:lnTo>
                <a:lnTo>
                  <a:pt x="261" y="344"/>
                </a:lnTo>
                <a:lnTo>
                  <a:pt x="270" y="348"/>
                </a:lnTo>
                <a:lnTo>
                  <a:pt x="278" y="350"/>
                </a:lnTo>
                <a:lnTo>
                  <a:pt x="286" y="351"/>
                </a:lnTo>
                <a:lnTo>
                  <a:pt x="294" y="350"/>
                </a:lnTo>
                <a:lnTo>
                  <a:pt x="294" y="350"/>
                </a:lnTo>
                <a:lnTo>
                  <a:pt x="298" y="349"/>
                </a:lnTo>
                <a:lnTo>
                  <a:pt x="302" y="348"/>
                </a:lnTo>
                <a:lnTo>
                  <a:pt x="306" y="345"/>
                </a:lnTo>
                <a:lnTo>
                  <a:pt x="308" y="342"/>
                </a:lnTo>
                <a:lnTo>
                  <a:pt x="312" y="336"/>
                </a:lnTo>
                <a:lnTo>
                  <a:pt x="314" y="327"/>
                </a:lnTo>
                <a:lnTo>
                  <a:pt x="313" y="320"/>
                </a:lnTo>
                <a:lnTo>
                  <a:pt x="309" y="313"/>
                </a:lnTo>
                <a:lnTo>
                  <a:pt x="304" y="307"/>
                </a:lnTo>
                <a:lnTo>
                  <a:pt x="301" y="304"/>
                </a:lnTo>
                <a:lnTo>
                  <a:pt x="296" y="302"/>
                </a:lnTo>
                <a:lnTo>
                  <a:pt x="296" y="302"/>
                </a:lnTo>
                <a:lnTo>
                  <a:pt x="300" y="294"/>
                </a:lnTo>
                <a:lnTo>
                  <a:pt x="303" y="285"/>
                </a:lnTo>
                <a:lnTo>
                  <a:pt x="303" y="285"/>
                </a:lnTo>
                <a:lnTo>
                  <a:pt x="383" y="286"/>
                </a:lnTo>
                <a:lnTo>
                  <a:pt x="463" y="285"/>
                </a:lnTo>
                <a:lnTo>
                  <a:pt x="622" y="282"/>
                </a:lnTo>
                <a:lnTo>
                  <a:pt x="782" y="278"/>
                </a:lnTo>
                <a:lnTo>
                  <a:pt x="942" y="274"/>
                </a:lnTo>
                <a:lnTo>
                  <a:pt x="942" y="274"/>
                </a:lnTo>
                <a:lnTo>
                  <a:pt x="939" y="284"/>
                </a:lnTo>
                <a:lnTo>
                  <a:pt x="934" y="294"/>
                </a:lnTo>
                <a:lnTo>
                  <a:pt x="934" y="294"/>
                </a:lnTo>
                <a:lnTo>
                  <a:pt x="926" y="291"/>
                </a:lnTo>
                <a:lnTo>
                  <a:pt x="912" y="291"/>
                </a:lnTo>
                <a:lnTo>
                  <a:pt x="905" y="291"/>
                </a:lnTo>
                <a:lnTo>
                  <a:pt x="900" y="292"/>
                </a:lnTo>
                <a:lnTo>
                  <a:pt x="898" y="294"/>
                </a:lnTo>
                <a:lnTo>
                  <a:pt x="898" y="295"/>
                </a:lnTo>
                <a:lnTo>
                  <a:pt x="898" y="296"/>
                </a:lnTo>
                <a:lnTo>
                  <a:pt x="899" y="298"/>
                </a:lnTo>
                <a:lnTo>
                  <a:pt x="899" y="298"/>
                </a:lnTo>
                <a:lnTo>
                  <a:pt x="896" y="303"/>
                </a:lnTo>
                <a:lnTo>
                  <a:pt x="896" y="303"/>
                </a:lnTo>
                <a:lnTo>
                  <a:pt x="894" y="304"/>
                </a:lnTo>
                <a:lnTo>
                  <a:pt x="892" y="306"/>
                </a:lnTo>
                <a:lnTo>
                  <a:pt x="892" y="309"/>
                </a:lnTo>
                <a:lnTo>
                  <a:pt x="892" y="314"/>
                </a:lnTo>
                <a:lnTo>
                  <a:pt x="893" y="318"/>
                </a:lnTo>
                <a:lnTo>
                  <a:pt x="893" y="318"/>
                </a:lnTo>
                <a:lnTo>
                  <a:pt x="896" y="321"/>
                </a:lnTo>
                <a:lnTo>
                  <a:pt x="898" y="325"/>
                </a:lnTo>
                <a:lnTo>
                  <a:pt x="902" y="328"/>
                </a:lnTo>
                <a:lnTo>
                  <a:pt x="906" y="331"/>
                </a:lnTo>
                <a:lnTo>
                  <a:pt x="915" y="335"/>
                </a:lnTo>
                <a:lnTo>
                  <a:pt x="924" y="336"/>
                </a:lnTo>
                <a:lnTo>
                  <a:pt x="924" y="336"/>
                </a:lnTo>
                <a:lnTo>
                  <a:pt x="909" y="339"/>
                </a:lnTo>
                <a:lnTo>
                  <a:pt x="893" y="343"/>
                </a:lnTo>
                <a:lnTo>
                  <a:pt x="877" y="344"/>
                </a:lnTo>
                <a:lnTo>
                  <a:pt x="870" y="344"/>
                </a:lnTo>
                <a:lnTo>
                  <a:pt x="862" y="343"/>
                </a:lnTo>
                <a:lnTo>
                  <a:pt x="862" y="343"/>
                </a:lnTo>
                <a:lnTo>
                  <a:pt x="852" y="339"/>
                </a:lnTo>
                <a:lnTo>
                  <a:pt x="844" y="336"/>
                </a:lnTo>
                <a:lnTo>
                  <a:pt x="835" y="332"/>
                </a:lnTo>
                <a:lnTo>
                  <a:pt x="826" y="330"/>
                </a:lnTo>
                <a:lnTo>
                  <a:pt x="826" y="330"/>
                </a:lnTo>
                <a:lnTo>
                  <a:pt x="821" y="330"/>
                </a:lnTo>
                <a:lnTo>
                  <a:pt x="817" y="331"/>
                </a:lnTo>
                <a:lnTo>
                  <a:pt x="808" y="333"/>
                </a:lnTo>
                <a:lnTo>
                  <a:pt x="799" y="335"/>
                </a:lnTo>
                <a:lnTo>
                  <a:pt x="796" y="335"/>
                </a:lnTo>
                <a:lnTo>
                  <a:pt x="792" y="332"/>
                </a:lnTo>
                <a:lnTo>
                  <a:pt x="792" y="332"/>
                </a:lnTo>
                <a:lnTo>
                  <a:pt x="787" y="328"/>
                </a:lnTo>
                <a:lnTo>
                  <a:pt x="786" y="325"/>
                </a:lnTo>
                <a:lnTo>
                  <a:pt x="787" y="322"/>
                </a:lnTo>
                <a:lnTo>
                  <a:pt x="790" y="320"/>
                </a:lnTo>
                <a:lnTo>
                  <a:pt x="793" y="318"/>
                </a:lnTo>
                <a:lnTo>
                  <a:pt x="797" y="315"/>
                </a:lnTo>
                <a:lnTo>
                  <a:pt x="804" y="314"/>
                </a:lnTo>
                <a:lnTo>
                  <a:pt x="804" y="314"/>
                </a:lnTo>
                <a:lnTo>
                  <a:pt x="812" y="314"/>
                </a:lnTo>
                <a:lnTo>
                  <a:pt x="821" y="315"/>
                </a:lnTo>
                <a:lnTo>
                  <a:pt x="838" y="319"/>
                </a:lnTo>
                <a:lnTo>
                  <a:pt x="846" y="319"/>
                </a:lnTo>
                <a:lnTo>
                  <a:pt x="853" y="319"/>
                </a:lnTo>
                <a:lnTo>
                  <a:pt x="861" y="316"/>
                </a:lnTo>
                <a:lnTo>
                  <a:pt x="867" y="313"/>
                </a:lnTo>
                <a:lnTo>
                  <a:pt x="867" y="313"/>
                </a:lnTo>
                <a:lnTo>
                  <a:pt x="873" y="308"/>
                </a:lnTo>
                <a:lnTo>
                  <a:pt x="881" y="302"/>
                </a:lnTo>
                <a:lnTo>
                  <a:pt x="889" y="296"/>
                </a:lnTo>
                <a:lnTo>
                  <a:pt x="891" y="294"/>
                </a:lnTo>
                <a:lnTo>
                  <a:pt x="891" y="290"/>
                </a:lnTo>
                <a:lnTo>
                  <a:pt x="891" y="290"/>
                </a:lnTo>
                <a:lnTo>
                  <a:pt x="889" y="289"/>
                </a:lnTo>
                <a:lnTo>
                  <a:pt x="888" y="288"/>
                </a:lnTo>
                <a:lnTo>
                  <a:pt x="883" y="288"/>
                </a:lnTo>
                <a:lnTo>
                  <a:pt x="879" y="290"/>
                </a:lnTo>
                <a:lnTo>
                  <a:pt x="873" y="295"/>
                </a:lnTo>
                <a:lnTo>
                  <a:pt x="862" y="304"/>
                </a:lnTo>
                <a:lnTo>
                  <a:pt x="856" y="310"/>
                </a:lnTo>
                <a:lnTo>
                  <a:pt x="856" y="310"/>
                </a:lnTo>
                <a:lnTo>
                  <a:pt x="840" y="307"/>
                </a:lnTo>
                <a:lnTo>
                  <a:pt x="826" y="304"/>
                </a:lnTo>
                <a:lnTo>
                  <a:pt x="809" y="303"/>
                </a:lnTo>
                <a:lnTo>
                  <a:pt x="802" y="304"/>
                </a:lnTo>
                <a:lnTo>
                  <a:pt x="794" y="306"/>
                </a:lnTo>
                <a:lnTo>
                  <a:pt x="794" y="306"/>
                </a:lnTo>
                <a:lnTo>
                  <a:pt x="791" y="307"/>
                </a:lnTo>
                <a:lnTo>
                  <a:pt x="787" y="309"/>
                </a:lnTo>
                <a:lnTo>
                  <a:pt x="782" y="314"/>
                </a:lnTo>
                <a:lnTo>
                  <a:pt x="779" y="320"/>
                </a:lnTo>
                <a:lnTo>
                  <a:pt x="779" y="327"/>
                </a:lnTo>
                <a:lnTo>
                  <a:pt x="781" y="333"/>
                </a:lnTo>
                <a:lnTo>
                  <a:pt x="785" y="339"/>
                </a:lnTo>
                <a:lnTo>
                  <a:pt x="787" y="341"/>
                </a:lnTo>
                <a:lnTo>
                  <a:pt x="791" y="343"/>
                </a:lnTo>
                <a:lnTo>
                  <a:pt x="794" y="343"/>
                </a:lnTo>
                <a:lnTo>
                  <a:pt x="799" y="344"/>
                </a:lnTo>
                <a:lnTo>
                  <a:pt x="799" y="344"/>
                </a:lnTo>
                <a:lnTo>
                  <a:pt x="808" y="343"/>
                </a:lnTo>
                <a:lnTo>
                  <a:pt x="816" y="341"/>
                </a:lnTo>
                <a:lnTo>
                  <a:pt x="824" y="341"/>
                </a:lnTo>
                <a:lnTo>
                  <a:pt x="833" y="341"/>
                </a:lnTo>
                <a:lnTo>
                  <a:pt x="833" y="341"/>
                </a:lnTo>
                <a:lnTo>
                  <a:pt x="840" y="343"/>
                </a:lnTo>
                <a:lnTo>
                  <a:pt x="846" y="347"/>
                </a:lnTo>
                <a:lnTo>
                  <a:pt x="853" y="350"/>
                </a:lnTo>
                <a:lnTo>
                  <a:pt x="859" y="353"/>
                </a:lnTo>
                <a:lnTo>
                  <a:pt x="859" y="353"/>
                </a:lnTo>
                <a:lnTo>
                  <a:pt x="871" y="354"/>
                </a:lnTo>
                <a:lnTo>
                  <a:pt x="882" y="354"/>
                </a:lnTo>
                <a:lnTo>
                  <a:pt x="894" y="353"/>
                </a:lnTo>
                <a:lnTo>
                  <a:pt x="905" y="351"/>
                </a:lnTo>
                <a:lnTo>
                  <a:pt x="927" y="344"/>
                </a:lnTo>
                <a:lnTo>
                  <a:pt x="948" y="338"/>
                </a:lnTo>
                <a:lnTo>
                  <a:pt x="948" y="338"/>
                </a:lnTo>
                <a:lnTo>
                  <a:pt x="959" y="336"/>
                </a:lnTo>
                <a:lnTo>
                  <a:pt x="969" y="335"/>
                </a:lnTo>
                <a:lnTo>
                  <a:pt x="989" y="333"/>
                </a:lnTo>
                <a:lnTo>
                  <a:pt x="1010" y="332"/>
                </a:lnTo>
                <a:lnTo>
                  <a:pt x="1021" y="330"/>
                </a:lnTo>
                <a:lnTo>
                  <a:pt x="1030" y="327"/>
                </a:lnTo>
                <a:lnTo>
                  <a:pt x="1030" y="327"/>
                </a:lnTo>
                <a:lnTo>
                  <a:pt x="1036" y="325"/>
                </a:lnTo>
                <a:lnTo>
                  <a:pt x="1041" y="322"/>
                </a:lnTo>
                <a:lnTo>
                  <a:pt x="1045" y="320"/>
                </a:lnTo>
                <a:lnTo>
                  <a:pt x="1047" y="316"/>
                </a:lnTo>
                <a:lnTo>
                  <a:pt x="1048" y="314"/>
                </a:lnTo>
                <a:lnTo>
                  <a:pt x="1048" y="312"/>
                </a:lnTo>
                <a:lnTo>
                  <a:pt x="1047" y="308"/>
                </a:lnTo>
                <a:lnTo>
                  <a:pt x="1046" y="306"/>
                </a:lnTo>
                <a:lnTo>
                  <a:pt x="1040" y="301"/>
                </a:lnTo>
                <a:lnTo>
                  <a:pt x="1033" y="297"/>
                </a:lnTo>
                <a:lnTo>
                  <a:pt x="1024" y="294"/>
                </a:lnTo>
                <a:lnTo>
                  <a:pt x="1015" y="294"/>
                </a:lnTo>
                <a:lnTo>
                  <a:pt x="1015" y="294"/>
                </a:lnTo>
                <a:lnTo>
                  <a:pt x="1004" y="295"/>
                </a:lnTo>
                <a:lnTo>
                  <a:pt x="988" y="297"/>
                </a:lnTo>
                <a:lnTo>
                  <a:pt x="980" y="300"/>
                </a:lnTo>
                <a:lnTo>
                  <a:pt x="974" y="303"/>
                </a:lnTo>
                <a:lnTo>
                  <a:pt x="969" y="306"/>
                </a:lnTo>
                <a:lnTo>
                  <a:pt x="969" y="308"/>
                </a:lnTo>
                <a:lnTo>
                  <a:pt x="969" y="310"/>
                </a:lnTo>
                <a:lnTo>
                  <a:pt x="969" y="310"/>
                </a:lnTo>
                <a:lnTo>
                  <a:pt x="970" y="310"/>
                </a:lnTo>
                <a:lnTo>
                  <a:pt x="971" y="312"/>
                </a:lnTo>
                <a:lnTo>
                  <a:pt x="979" y="310"/>
                </a:lnTo>
                <a:lnTo>
                  <a:pt x="1000" y="307"/>
                </a:lnTo>
                <a:lnTo>
                  <a:pt x="1011" y="306"/>
                </a:lnTo>
                <a:lnTo>
                  <a:pt x="1023" y="306"/>
                </a:lnTo>
                <a:lnTo>
                  <a:pt x="1033" y="307"/>
                </a:lnTo>
                <a:lnTo>
                  <a:pt x="1036" y="309"/>
                </a:lnTo>
                <a:lnTo>
                  <a:pt x="1040" y="312"/>
                </a:lnTo>
                <a:lnTo>
                  <a:pt x="1040" y="312"/>
                </a:lnTo>
                <a:lnTo>
                  <a:pt x="1035" y="315"/>
                </a:lnTo>
                <a:lnTo>
                  <a:pt x="1030" y="318"/>
                </a:lnTo>
                <a:lnTo>
                  <a:pt x="1020" y="322"/>
                </a:lnTo>
                <a:lnTo>
                  <a:pt x="1007" y="324"/>
                </a:lnTo>
                <a:lnTo>
                  <a:pt x="994" y="325"/>
                </a:lnTo>
                <a:lnTo>
                  <a:pt x="969" y="326"/>
                </a:lnTo>
                <a:lnTo>
                  <a:pt x="957" y="326"/>
                </a:lnTo>
                <a:lnTo>
                  <a:pt x="946" y="328"/>
                </a:lnTo>
                <a:lnTo>
                  <a:pt x="946" y="328"/>
                </a:lnTo>
                <a:lnTo>
                  <a:pt x="948" y="325"/>
                </a:lnTo>
                <a:lnTo>
                  <a:pt x="951" y="321"/>
                </a:lnTo>
                <a:lnTo>
                  <a:pt x="952" y="316"/>
                </a:lnTo>
                <a:lnTo>
                  <a:pt x="952" y="313"/>
                </a:lnTo>
                <a:lnTo>
                  <a:pt x="951" y="308"/>
                </a:lnTo>
                <a:lnTo>
                  <a:pt x="948" y="304"/>
                </a:lnTo>
                <a:lnTo>
                  <a:pt x="946" y="301"/>
                </a:lnTo>
                <a:lnTo>
                  <a:pt x="942" y="297"/>
                </a:lnTo>
                <a:lnTo>
                  <a:pt x="942" y="297"/>
                </a:lnTo>
                <a:lnTo>
                  <a:pt x="948" y="286"/>
                </a:lnTo>
                <a:lnTo>
                  <a:pt x="951" y="280"/>
                </a:lnTo>
                <a:lnTo>
                  <a:pt x="952" y="273"/>
                </a:lnTo>
                <a:lnTo>
                  <a:pt x="952" y="273"/>
                </a:lnTo>
                <a:lnTo>
                  <a:pt x="980" y="274"/>
                </a:lnTo>
                <a:lnTo>
                  <a:pt x="1028" y="274"/>
                </a:lnTo>
                <a:lnTo>
                  <a:pt x="1052" y="274"/>
                </a:lnTo>
                <a:lnTo>
                  <a:pt x="1072" y="273"/>
                </a:lnTo>
                <a:lnTo>
                  <a:pt x="1088" y="271"/>
                </a:lnTo>
                <a:lnTo>
                  <a:pt x="1092" y="269"/>
                </a:lnTo>
                <a:lnTo>
                  <a:pt x="1094" y="267"/>
                </a:lnTo>
                <a:lnTo>
                  <a:pt x="1094" y="267"/>
                </a:lnTo>
                <a:close/>
                <a:moveTo>
                  <a:pt x="265" y="332"/>
                </a:moveTo>
                <a:lnTo>
                  <a:pt x="265" y="332"/>
                </a:lnTo>
                <a:lnTo>
                  <a:pt x="264" y="327"/>
                </a:lnTo>
                <a:lnTo>
                  <a:pt x="262" y="322"/>
                </a:lnTo>
                <a:lnTo>
                  <a:pt x="262" y="322"/>
                </a:lnTo>
                <a:lnTo>
                  <a:pt x="268" y="325"/>
                </a:lnTo>
                <a:lnTo>
                  <a:pt x="277" y="330"/>
                </a:lnTo>
                <a:lnTo>
                  <a:pt x="285" y="335"/>
                </a:lnTo>
                <a:lnTo>
                  <a:pt x="288" y="335"/>
                </a:lnTo>
                <a:lnTo>
                  <a:pt x="290" y="335"/>
                </a:lnTo>
                <a:lnTo>
                  <a:pt x="290" y="335"/>
                </a:lnTo>
                <a:lnTo>
                  <a:pt x="291" y="336"/>
                </a:lnTo>
                <a:lnTo>
                  <a:pt x="291" y="336"/>
                </a:lnTo>
                <a:lnTo>
                  <a:pt x="289" y="338"/>
                </a:lnTo>
                <a:lnTo>
                  <a:pt x="288" y="342"/>
                </a:lnTo>
                <a:lnTo>
                  <a:pt x="288" y="342"/>
                </a:lnTo>
                <a:lnTo>
                  <a:pt x="282" y="342"/>
                </a:lnTo>
                <a:lnTo>
                  <a:pt x="276" y="341"/>
                </a:lnTo>
                <a:lnTo>
                  <a:pt x="271" y="338"/>
                </a:lnTo>
                <a:lnTo>
                  <a:pt x="266" y="336"/>
                </a:lnTo>
                <a:lnTo>
                  <a:pt x="266" y="336"/>
                </a:lnTo>
                <a:lnTo>
                  <a:pt x="265" y="332"/>
                </a:lnTo>
                <a:lnTo>
                  <a:pt x="265" y="332"/>
                </a:lnTo>
                <a:close/>
                <a:moveTo>
                  <a:pt x="284" y="321"/>
                </a:moveTo>
                <a:lnTo>
                  <a:pt x="284" y="321"/>
                </a:lnTo>
                <a:lnTo>
                  <a:pt x="285" y="320"/>
                </a:lnTo>
                <a:lnTo>
                  <a:pt x="285" y="320"/>
                </a:lnTo>
                <a:lnTo>
                  <a:pt x="286" y="322"/>
                </a:lnTo>
                <a:lnTo>
                  <a:pt x="288" y="325"/>
                </a:lnTo>
                <a:lnTo>
                  <a:pt x="288" y="325"/>
                </a:lnTo>
                <a:lnTo>
                  <a:pt x="284" y="321"/>
                </a:lnTo>
                <a:lnTo>
                  <a:pt x="284" y="321"/>
                </a:lnTo>
                <a:close/>
                <a:moveTo>
                  <a:pt x="924" y="316"/>
                </a:moveTo>
                <a:lnTo>
                  <a:pt x="924" y="316"/>
                </a:lnTo>
                <a:lnTo>
                  <a:pt x="932" y="324"/>
                </a:lnTo>
                <a:lnTo>
                  <a:pt x="932" y="324"/>
                </a:lnTo>
                <a:lnTo>
                  <a:pt x="930" y="325"/>
                </a:lnTo>
                <a:lnTo>
                  <a:pt x="930" y="325"/>
                </a:lnTo>
                <a:lnTo>
                  <a:pt x="923" y="326"/>
                </a:lnTo>
                <a:lnTo>
                  <a:pt x="915" y="324"/>
                </a:lnTo>
                <a:lnTo>
                  <a:pt x="908" y="321"/>
                </a:lnTo>
                <a:lnTo>
                  <a:pt x="905" y="318"/>
                </a:lnTo>
                <a:lnTo>
                  <a:pt x="903" y="315"/>
                </a:lnTo>
                <a:lnTo>
                  <a:pt x="903" y="315"/>
                </a:lnTo>
                <a:lnTo>
                  <a:pt x="906" y="313"/>
                </a:lnTo>
                <a:lnTo>
                  <a:pt x="906" y="313"/>
                </a:lnTo>
                <a:lnTo>
                  <a:pt x="911" y="316"/>
                </a:lnTo>
                <a:lnTo>
                  <a:pt x="916" y="319"/>
                </a:lnTo>
                <a:lnTo>
                  <a:pt x="920" y="319"/>
                </a:lnTo>
                <a:lnTo>
                  <a:pt x="924" y="316"/>
                </a:lnTo>
                <a:lnTo>
                  <a:pt x="924" y="316"/>
                </a:lnTo>
                <a:close/>
                <a:moveTo>
                  <a:pt x="910" y="302"/>
                </a:moveTo>
                <a:lnTo>
                  <a:pt x="910" y="302"/>
                </a:lnTo>
                <a:lnTo>
                  <a:pt x="914" y="301"/>
                </a:lnTo>
                <a:lnTo>
                  <a:pt x="914" y="301"/>
                </a:lnTo>
                <a:lnTo>
                  <a:pt x="920" y="303"/>
                </a:lnTo>
                <a:lnTo>
                  <a:pt x="920" y="303"/>
                </a:lnTo>
                <a:lnTo>
                  <a:pt x="915" y="302"/>
                </a:lnTo>
                <a:lnTo>
                  <a:pt x="910" y="302"/>
                </a:lnTo>
                <a:lnTo>
                  <a:pt x="910" y="302"/>
                </a:lnTo>
                <a:close/>
                <a:moveTo>
                  <a:pt x="942" y="265"/>
                </a:moveTo>
                <a:lnTo>
                  <a:pt x="942" y="265"/>
                </a:lnTo>
                <a:lnTo>
                  <a:pt x="909" y="265"/>
                </a:lnTo>
                <a:lnTo>
                  <a:pt x="909" y="265"/>
                </a:lnTo>
                <a:lnTo>
                  <a:pt x="906" y="259"/>
                </a:lnTo>
                <a:lnTo>
                  <a:pt x="905" y="253"/>
                </a:lnTo>
                <a:lnTo>
                  <a:pt x="905" y="247"/>
                </a:lnTo>
                <a:lnTo>
                  <a:pt x="908" y="243"/>
                </a:lnTo>
                <a:lnTo>
                  <a:pt x="908" y="243"/>
                </a:lnTo>
                <a:lnTo>
                  <a:pt x="910" y="247"/>
                </a:lnTo>
                <a:lnTo>
                  <a:pt x="912" y="249"/>
                </a:lnTo>
                <a:lnTo>
                  <a:pt x="916" y="250"/>
                </a:lnTo>
                <a:lnTo>
                  <a:pt x="918" y="251"/>
                </a:lnTo>
                <a:lnTo>
                  <a:pt x="922" y="250"/>
                </a:lnTo>
                <a:lnTo>
                  <a:pt x="926" y="248"/>
                </a:lnTo>
                <a:lnTo>
                  <a:pt x="933" y="242"/>
                </a:lnTo>
                <a:lnTo>
                  <a:pt x="933" y="242"/>
                </a:lnTo>
                <a:lnTo>
                  <a:pt x="936" y="247"/>
                </a:lnTo>
                <a:lnTo>
                  <a:pt x="936" y="247"/>
                </a:lnTo>
                <a:lnTo>
                  <a:pt x="939" y="251"/>
                </a:lnTo>
                <a:lnTo>
                  <a:pt x="941" y="255"/>
                </a:lnTo>
                <a:lnTo>
                  <a:pt x="942" y="265"/>
                </a:lnTo>
                <a:lnTo>
                  <a:pt x="942" y="265"/>
                </a:lnTo>
                <a:close/>
                <a:moveTo>
                  <a:pt x="915" y="236"/>
                </a:moveTo>
                <a:lnTo>
                  <a:pt x="915" y="236"/>
                </a:lnTo>
                <a:lnTo>
                  <a:pt x="920" y="235"/>
                </a:lnTo>
                <a:lnTo>
                  <a:pt x="924" y="236"/>
                </a:lnTo>
                <a:lnTo>
                  <a:pt x="924" y="236"/>
                </a:lnTo>
                <a:lnTo>
                  <a:pt x="917" y="241"/>
                </a:lnTo>
                <a:lnTo>
                  <a:pt x="917" y="241"/>
                </a:lnTo>
                <a:lnTo>
                  <a:pt x="915" y="236"/>
                </a:lnTo>
                <a:lnTo>
                  <a:pt x="915" y="236"/>
                </a:lnTo>
                <a:close/>
                <a:moveTo>
                  <a:pt x="927" y="178"/>
                </a:moveTo>
                <a:lnTo>
                  <a:pt x="927" y="178"/>
                </a:lnTo>
                <a:lnTo>
                  <a:pt x="928" y="177"/>
                </a:lnTo>
                <a:lnTo>
                  <a:pt x="929" y="176"/>
                </a:lnTo>
                <a:lnTo>
                  <a:pt x="929" y="172"/>
                </a:lnTo>
                <a:lnTo>
                  <a:pt x="927" y="166"/>
                </a:lnTo>
                <a:lnTo>
                  <a:pt x="927" y="166"/>
                </a:lnTo>
                <a:lnTo>
                  <a:pt x="927" y="165"/>
                </a:lnTo>
                <a:lnTo>
                  <a:pt x="927" y="165"/>
                </a:lnTo>
                <a:lnTo>
                  <a:pt x="932" y="168"/>
                </a:lnTo>
                <a:lnTo>
                  <a:pt x="938" y="176"/>
                </a:lnTo>
                <a:lnTo>
                  <a:pt x="938" y="176"/>
                </a:lnTo>
                <a:lnTo>
                  <a:pt x="941" y="182"/>
                </a:lnTo>
                <a:lnTo>
                  <a:pt x="944" y="189"/>
                </a:lnTo>
                <a:lnTo>
                  <a:pt x="944" y="196"/>
                </a:lnTo>
                <a:lnTo>
                  <a:pt x="942" y="203"/>
                </a:lnTo>
                <a:lnTo>
                  <a:pt x="940" y="210"/>
                </a:lnTo>
                <a:lnTo>
                  <a:pt x="938" y="216"/>
                </a:lnTo>
                <a:lnTo>
                  <a:pt x="932" y="229"/>
                </a:lnTo>
                <a:lnTo>
                  <a:pt x="932" y="229"/>
                </a:lnTo>
                <a:lnTo>
                  <a:pt x="927" y="226"/>
                </a:lnTo>
                <a:lnTo>
                  <a:pt x="922" y="225"/>
                </a:lnTo>
                <a:lnTo>
                  <a:pt x="917" y="225"/>
                </a:lnTo>
                <a:lnTo>
                  <a:pt x="914" y="226"/>
                </a:lnTo>
                <a:lnTo>
                  <a:pt x="914" y="226"/>
                </a:lnTo>
                <a:lnTo>
                  <a:pt x="912" y="213"/>
                </a:lnTo>
                <a:lnTo>
                  <a:pt x="912" y="198"/>
                </a:lnTo>
                <a:lnTo>
                  <a:pt x="914" y="184"/>
                </a:lnTo>
                <a:lnTo>
                  <a:pt x="917" y="173"/>
                </a:lnTo>
                <a:lnTo>
                  <a:pt x="917" y="173"/>
                </a:lnTo>
                <a:lnTo>
                  <a:pt x="917" y="176"/>
                </a:lnTo>
                <a:lnTo>
                  <a:pt x="918" y="179"/>
                </a:lnTo>
                <a:lnTo>
                  <a:pt x="922" y="184"/>
                </a:lnTo>
                <a:lnTo>
                  <a:pt x="923" y="184"/>
                </a:lnTo>
                <a:lnTo>
                  <a:pt x="926" y="184"/>
                </a:lnTo>
                <a:lnTo>
                  <a:pt x="927" y="182"/>
                </a:lnTo>
                <a:lnTo>
                  <a:pt x="927" y="178"/>
                </a:lnTo>
                <a:lnTo>
                  <a:pt x="927" y="178"/>
                </a:lnTo>
                <a:close/>
                <a:moveTo>
                  <a:pt x="915" y="115"/>
                </a:moveTo>
                <a:lnTo>
                  <a:pt x="915" y="115"/>
                </a:lnTo>
                <a:lnTo>
                  <a:pt x="920" y="117"/>
                </a:lnTo>
                <a:lnTo>
                  <a:pt x="920" y="117"/>
                </a:lnTo>
                <a:lnTo>
                  <a:pt x="917" y="118"/>
                </a:lnTo>
                <a:lnTo>
                  <a:pt x="917" y="118"/>
                </a:lnTo>
                <a:lnTo>
                  <a:pt x="915" y="118"/>
                </a:lnTo>
                <a:lnTo>
                  <a:pt x="915" y="118"/>
                </a:lnTo>
                <a:lnTo>
                  <a:pt x="915" y="115"/>
                </a:lnTo>
                <a:lnTo>
                  <a:pt x="915" y="115"/>
                </a:lnTo>
                <a:close/>
                <a:moveTo>
                  <a:pt x="904" y="20"/>
                </a:moveTo>
                <a:lnTo>
                  <a:pt x="904" y="20"/>
                </a:lnTo>
                <a:lnTo>
                  <a:pt x="906" y="21"/>
                </a:lnTo>
                <a:lnTo>
                  <a:pt x="906" y="21"/>
                </a:lnTo>
                <a:lnTo>
                  <a:pt x="905" y="24"/>
                </a:lnTo>
                <a:lnTo>
                  <a:pt x="905" y="24"/>
                </a:lnTo>
                <a:lnTo>
                  <a:pt x="904" y="24"/>
                </a:lnTo>
                <a:lnTo>
                  <a:pt x="904" y="24"/>
                </a:lnTo>
                <a:lnTo>
                  <a:pt x="904" y="20"/>
                </a:lnTo>
                <a:lnTo>
                  <a:pt x="904" y="20"/>
                </a:lnTo>
                <a:close/>
                <a:moveTo>
                  <a:pt x="904" y="44"/>
                </a:moveTo>
                <a:lnTo>
                  <a:pt x="904" y="44"/>
                </a:lnTo>
                <a:lnTo>
                  <a:pt x="904" y="50"/>
                </a:lnTo>
                <a:lnTo>
                  <a:pt x="904" y="50"/>
                </a:lnTo>
                <a:lnTo>
                  <a:pt x="903" y="44"/>
                </a:lnTo>
                <a:lnTo>
                  <a:pt x="903" y="44"/>
                </a:lnTo>
                <a:lnTo>
                  <a:pt x="904" y="44"/>
                </a:lnTo>
                <a:lnTo>
                  <a:pt x="904" y="44"/>
                </a:lnTo>
                <a:close/>
                <a:moveTo>
                  <a:pt x="902" y="79"/>
                </a:moveTo>
                <a:lnTo>
                  <a:pt x="902" y="79"/>
                </a:lnTo>
                <a:lnTo>
                  <a:pt x="902" y="85"/>
                </a:lnTo>
                <a:lnTo>
                  <a:pt x="903" y="88"/>
                </a:lnTo>
                <a:lnTo>
                  <a:pt x="906" y="89"/>
                </a:lnTo>
                <a:lnTo>
                  <a:pt x="906" y="89"/>
                </a:lnTo>
                <a:lnTo>
                  <a:pt x="909" y="88"/>
                </a:lnTo>
                <a:lnTo>
                  <a:pt x="911" y="85"/>
                </a:lnTo>
                <a:lnTo>
                  <a:pt x="911" y="82"/>
                </a:lnTo>
                <a:lnTo>
                  <a:pt x="912" y="77"/>
                </a:lnTo>
                <a:lnTo>
                  <a:pt x="912" y="62"/>
                </a:lnTo>
                <a:lnTo>
                  <a:pt x="912" y="62"/>
                </a:lnTo>
                <a:lnTo>
                  <a:pt x="918" y="66"/>
                </a:lnTo>
                <a:lnTo>
                  <a:pt x="923" y="71"/>
                </a:lnTo>
                <a:lnTo>
                  <a:pt x="928" y="77"/>
                </a:lnTo>
                <a:lnTo>
                  <a:pt x="930" y="84"/>
                </a:lnTo>
                <a:lnTo>
                  <a:pt x="930" y="84"/>
                </a:lnTo>
                <a:lnTo>
                  <a:pt x="930" y="91"/>
                </a:lnTo>
                <a:lnTo>
                  <a:pt x="930" y="98"/>
                </a:lnTo>
                <a:lnTo>
                  <a:pt x="929" y="103"/>
                </a:lnTo>
                <a:lnTo>
                  <a:pt x="927" y="108"/>
                </a:lnTo>
                <a:lnTo>
                  <a:pt x="927" y="108"/>
                </a:lnTo>
                <a:lnTo>
                  <a:pt x="923" y="106"/>
                </a:lnTo>
                <a:lnTo>
                  <a:pt x="923" y="106"/>
                </a:lnTo>
                <a:lnTo>
                  <a:pt x="922" y="102"/>
                </a:lnTo>
                <a:lnTo>
                  <a:pt x="920" y="101"/>
                </a:lnTo>
                <a:lnTo>
                  <a:pt x="917" y="102"/>
                </a:lnTo>
                <a:lnTo>
                  <a:pt x="915" y="103"/>
                </a:lnTo>
                <a:lnTo>
                  <a:pt x="915" y="103"/>
                </a:lnTo>
                <a:lnTo>
                  <a:pt x="911" y="100"/>
                </a:lnTo>
                <a:lnTo>
                  <a:pt x="909" y="98"/>
                </a:lnTo>
                <a:lnTo>
                  <a:pt x="908" y="101"/>
                </a:lnTo>
                <a:lnTo>
                  <a:pt x="906" y="104"/>
                </a:lnTo>
                <a:lnTo>
                  <a:pt x="906" y="114"/>
                </a:lnTo>
                <a:lnTo>
                  <a:pt x="906" y="120"/>
                </a:lnTo>
                <a:lnTo>
                  <a:pt x="906" y="120"/>
                </a:lnTo>
                <a:lnTo>
                  <a:pt x="904" y="120"/>
                </a:lnTo>
                <a:lnTo>
                  <a:pt x="902" y="118"/>
                </a:lnTo>
                <a:lnTo>
                  <a:pt x="902" y="118"/>
                </a:lnTo>
                <a:lnTo>
                  <a:pt x="900" y="115"/>
                </a:lnTo>
                <a:lnTo>
                  <a:pt x="898" y="110"/>
                </a:lnTo>
                <a:lnTo>
                  <a:pt x="894" y="103"/>
                </a:lnTo>
                <a:lnTo>
                  <a:pt x="894" y="103"/>
                </a:lnTo>
                <a:lnTo>
                  <a:pt x="894" y="97"/>
                </a:lnTo>
                <a:lnTo>
                  <a:pt x="893" y="94"/>
                </a:lnTo>
                <a:lnTo>
                  <a:pt x="892" y="92"/>
                </a:lnTo>
                <a:lnTo>
                  <a:pt x="891" y="91"/>
                </a:lnTo>
                <a:lnTo>
                  <a:pt x="891" y="91"/>
                </a:lnTo>
                <a:lnTo>
                  <a:pt x="889" y="84"/>
                </a:lnTo>
                <a:lnTo>
                  <a:pt x="889" y="77"/>
                </a:lnTo>
                <a:lnTo>
                  <a:pt x="889" y="73"/>
                </a:lnTo>
                <a:lnTo>
                  <a:pt x="891" y="70"/>
                </a:lnTo>
                <a:lnTo>
                  <a:pt x="893" y="67"/>
                </a:lnTo>
                <a:lnTo>
                  <a:pt x="897" y="65"/>
                </a:lnTo>
                <a:lnTo>
                  <a:pt x="897" y="65"/>
                </a:lnTo>
                <a:lnTo>
                  <a:pt x="898" y="72"/>
                </a:lnTo>
                <a:lnTo>
                  <a:pt x="902" y="79"/>
                </a:lnTo>
                <a:lnTo>
                  <a:pt x="902" y="79"/>
                </a:lnTo>
                <a:close/>
                <a:moveTo>
                  <a:pt x="791" y="35"/>
                </a:moveTo>
                <a:lnTo>
                  <a:pt x="791" y="35"/>
                </a:lnTo>
                <a:lnTo>
                  <a:pt x="787" y="35"/>
                </a:lnTo>
                <a:lnTo>
                  <a:pt x="787" y="35"/>
                </a:lnTo>
                <a:lnTo>
                  <a:pt x="787" y="35"/>
                </a:lnTo>
                <a:lnTo>
                  <a:pt x="787" y="35"/>
                </a:lnTo>
                <a:lnTo>
                  <a:pt x="791" y="35"/>
                </a:lnTo>
                <a:lnTo>
                  <a:pt x="791" y="35"/>
                </a:lnTo>
                <a:close/>
                <a:moveTo>
                  <a:pt x="691" y="32"/>
                </a:moveTo>
                <a:lnTo>
                  <a:pt x="691" y="32"/>
                </a:lnTo>
                <a:lnTo>
                  <a:pt x="713" y="33"/>
                </a:lnTo>
                <a:lnTo>
                  <a:pt x="713" y="33"/>
                </a:lnTo>
                <a:lnTo>
                  <a:pt x="691" y="32"/>
                </a:lnTo>
                <a:lnTo>
                  <a:pt x="691" y="32"/>
                </a:lnTo>
                <a:lnTo>
                  <a:pt x="691" y="32"/>
                </a:lnTo>
                <a:lnTo>
                  <a:pt x="691" y="32"/>
                </a:lnTo>
                <a:close/>
                <a:moveTo>
                  <a:pt x="285" y="53"/>
                </a:moveTo>
                <a:lnTo>
                  <a:pt x="285" y="53"/>
                </a:lnTo>
                <a:lnTo>
                  <a:pt x="360" y="49"/>
                </a:lnTo>
                <a:lnTo>
                  <a:pt x="434" y="45"/>
                </a:lnTo>
                <a:lnTo>
                  <a:pt x="509" y="43"/>
                </a:lnTo>
                <a:lnTo>
                  <a:pt x="584" y="41"/>
                </a:lnTo>
                <a:lnTo>
                  <a:pt x="584" y="41"/>
                </a:lnTo>
                <a:lnTo>
                  <a:pt x="661" y="42"/>
                </a:lnTo>
                <a:lnTo>
                  <a:pt x="738" y="44"/>
                </a:lnTo>
                <a:lnTo>
                  <a:pt x="816" y="45"/>
                </a:lnTo>
                <a:lnTo>
                  <a:pt x="855" y="45"/>
                </a:lnTo>
                <a:lnTo>
                  <a:pt x="893" y="44"/>
                </a:lnTo>
                <a:lnTo>
                  <a:pt x="893" y="44"/>
                </a:lnTo>
                <a:lnTo>
                  <a:pt x="894" y="55"/>
                </a:lnTo>
                <a:lnTo>
                  <a:pt x="894" y="55"/>
                </a:lnTo>
                <a:lnTo>
                  <a:pt x="887" y="59"/>
                </a:lnTo>
                <a:lnTo>
                  <a:pt x="883" y="65"/>
                </a:lnTo>
                <a:lnTo>
                  <a:pt x="881" y="71"/>
                </a:lnTo>
                <a:lnTo>
                  <a:pt x="880" y="78"/>
                </a:lnTo>
                <a:lnTo>
                  <a:pt x="880" y="85"/>
                </a:lnTo>
                <a:lnTo>
                  <a:pt x="881" y="92"/>
                </a:lnTo>
                <a:lnTo>
                  <a:pt x="886" y="107"/>
                </a:lnTo>
                <a:lnTo>
                  <a:pt x="886" y="107"/>
                </a:lnTo>
                <a:lnTo>
                  <a:pt x="888" y="115"/>
                </a:lnTo>
                <a:lnTo>
                  <a:pt x="892" y="123"/>
                </a:lnTo>
                <a:lnTo>
                  <a:pt x="896" y="126"/>
                </a:lnTo>
                <a:lnTo>
                  <a:pt x="899" y="129"/>
                </a:lnTo>
                <a:lnTo>
                  <a:pt x="903" y="130"/>
                </a:lnTo>
                <a:lnTo>
                  <a:pt x="908" y="130"/>
                </a:lnTo>
                <a:lnTo>
                  <a:pt x="908" y="130"/>
                </a:lnTo>
                <a:lnTo>
                  <a:pt x="911" y="145"/>
                </a:lnTo>
                <a:lnTo>
                  <a:pt x="915" y="159"/>
                </a:lnTo>
                <a:lnTo>
                  <a:pt x="915" y="159"/>
                </a:lnTo>
                <a:lnTo>
                  <a:pt x="912" y="162"/>
                </a:lnTo>
                <a:lnTo>
                  <a:pt x="910" y="166"/>
                </a:lnTo>
                <a:lnTo>
                  <a:pt x="906" y="176"/>
                </a:lnTo>
                <a:lnTo>
                  <a:pt x="904" y="188"/>
                </a:lnTo>
                <a:lnTo>
                  <a:pt x="903" y="198"/>
                </a:lnTo>
                <a:lnTo>
                  <a:pt x="903" y="198"/>
                </a:lnTo>
                <a:lnTo>
                  <a:pt x="900" y="202"/>
                </a:lnTo>
                <a:lnTo>
                  <a:pt x="900" y="206"/>
                </a:lnTo>
                <a:lnTo>
                  <a:pt x="899" y="215"/>
                </a:lnTo>
                <a:lnTo>
                  <a:pt x="902" y="225"/>
                </a:lnTo>
                <a:lnTo>
                  <a:pt x="903" y="232"/>
                </a:lnTo>
                <a:lnTo>
                  <a:pt x="903" y="232"/>
                </a:lnTo>
                <a:lnTo>
                  <a:pt x="898" y="238"/>
                </a:lnTo>
                <a:lnTo>
                  <a:pt x="897" y="245"/>
                </a:lnTo>
                <a:lnTo>
                  <a:pt x="896" y="255"/>
                </a:lnTo>
                <a:lnTo>
                  <a:pt x="898" y="265"/>
                </a:lnTo>
                <a:lnTo>
                  <a:pt x="898" y="265"/>
                </a:lnTo>
                <a:lnTo>
                  <a:pt x="750" y="268"/>
                </a:lnTo>
                <a:lnTo>
                  <a:pt x="602" y="272"/>
                </a:lnTo>
                <a:lnTo>
                  <a:pt x="454" y="275"/>
                </a:lnTo>
                <a:lnTo>
                  <a:pt x="379" y="277"/>
                </a:lnTo>
                <a:lnTo>
                  <a:pt x="306" y="275"/>
                </a:lnTo>
                <a:lnTo>
                  <a:pt x="306" y="275"/>
                </a:lnTo>
                <a:lnTo>
                  <a:pt x="306" y="265"/>
                </a:lnTo>
                <a:lnTo>
                  <a:pt x="306" y="260"/>
                </a:lnTo>
                <a:lnTo>
                  <a:pt x="303" y="255"/>
                </a:lnTo>
                <a:lnTo>
                  <a:pt x="303" y="255"/>
                </a:lnTo>
                <a:lnTo>
                  <a:pt x="301" y="250"/>
                </a:lnTo>
                <a:lnTo>
                  <a:pt x="298" y="245"/>
                </a:lnTo>
                <a:lnTo>
                  <a:pt x="295" y="242"/>
                </a:lnTo>
                <a:lnTo>
                  <a:pt x="290" y="239"/>
                </a:lnTo>
                <a:lnTo>
                  <a:pt x="290" y="239"/>
                </a:lnTo>
                <a:lnTo>
                  <a:pt x="294" y="231"/>
                </a:lnTo>
                <a:lnTo>
                  <a:pt x="295" y="221"/>
                </a:lnTo>
                <a:lnTo>
                  <a:pt x="296" y="210"/>
                </a:lnTo>
                <a:lnTo>
                  <a:pt x="296" y="200"/>
                </a:lnTo>
                <a:lnTo>
                  <a:pt x="295" y="189"/>
                </a:lnTo>
                <a:lnTo>
                  <a:pt x="292" y="179"/>
                </a:lnTo>
                <a:lnTo>
                  <a:pt x="289" y="170"/>
                </a:lnTo>
                <a:lnTo>
                  <a:pt x="283" y="162"/>
                </a:lnTo>
                <a:lnTo>
                  <a:pt x="283" y="162"/>
                </a:lnTo>
                <a:lnTo>
                  <a:pt x="284" y="151"/>
                </a:lnTo>
                <a:lnTo>
                  <a:pt x="284" y="142"/>
                </a:lnTo>
                <a:lnTo>
                  <a:pt x="284" y="142"/>
                </a:lnTo>
                <a:lnTo>
                  <a:pt x="288" y="138"/>
                </a:lnTo>
                <a:lnTo>
                  <a:pt x="290" y="135"/>
                </a:lnTo>
                <a:lnTo>
                  <a:pt x="295" y="125"/>
                </a:lnTo>
                <a:lnTo>
                  <a:pt x="296" y="114"/>
                </a:lnTo>
                <a:lnTo>
                  <a:pt x="296" y="103"/>
                </a:lnTo>
                <a:lnTo>
                  <a:pt x="295" y="92"/>
                </a:lnTo>
                <a:lnTo>
                  <a:pt x="292" y="82"/>
                </a:lnTo>
                <a:lnTo>
                  <a:pt x="288" y="72"/>
                </a:lnTo>
                <a:lnTo>
                  <a:pt x="283" y="64"/>
                </a:lnTo>
                <a:lnTo>
                  <a:pt x="283" y="64"/>
                </a:lnTo>
                <a:lnTo>
                  <a:pt x="285" y="53"/>
                </a:lnTo>
                <a:lnTo>
                  <a:pt x="285" y="53"/>
                </a:lnTo>
                <a:close/>
                <a:moveTo>
                  <a:pt x="272" y="24"/>
                </a:moveTo>
                <a:lnTo>
                  <a:pt x="272" y="24"/>
                </a:lnTo>
                <a:lnTo>
                  <a:pt x="273" y="27"/>
                </a:lnTo>
                <a:lnTo>
                  <a:pt x="273" y="27"/>
                </a:lnTo>
                <a:lnTo>
                  <a:pt x="271" y="27"/>
                </a:lnTo>
                <a:lnTo>
                  <a:pt x="271" y="27"/>
                </a:lnTo>
                <a:lnTo>
                  <a:pt x="272" y="24"/>
                </a:lnTo>
                <a:lnTo>
                  <a:pt x="272" y="24"/>
                </a:lnTo>
                <a:close/>
                <a:moveTo>
                  <a:pt x="270" y="43"/>
                </a:moveTo>
                <a:lnTo>
                  <a:pt x="270" y="43"/>
                </a:lnTo>
                <a:lnTo>
                  <a:pt x="273" y="42"/>
                </a:lnTo>
                <a:lnTo>
                  <a:pt x="273" y="42"/>
                </a:lnTo>
                <a:lnTo>
                  <a:pt x="277" y="43"/>
                </a:lnTo>
                <a:lnTo>
                  <a:pt x="277" y="43"/>
                </a:lnTo>
                <a:lnTo>
                  <a:pt x="277" y="44"/>
                </a:lnTo>
                <a:lnTo>
                  <a:pt x="277" y="44"/>
                </a:lnTo>
                <a:lnTo>
                  <a:pt x="270" y="44"/>
                </a:lnTo>
                <a:lnTo>
                  <a:pt x="270" y="44"/>
                </a:lnTo>
                <a:lnTo>
                  <a:pt x="270" y="43"/>
                </a:lnTo>
                <a:lnTo>
                  <a:pt x="270" y="43"/>
                </a:lnTo>
                <a:close/>
                <a:moveTo>
                  <a:pt x="271" y="54"/>
                </a:moveTo>
                <a:lnTo>
                  <a:pt x="271" y="54"/>
                </a:lnTo>
                <a:lnTo>
                  <a:pt x="271" y="54"/>
                </a:lnTo>
                <a:lnTo>
                  <a:pt x="271" y="54"/>
                </a:lnTo>
                <a:lnTo>
                  <a:pt x="276" y="54"/>
                </a:lnTo>
                <a:lnTo>
                  <a:pt x="276" y="54"/>
                </a:lnTo>
                <a:lnTo>
                  <a:pt x="274" y="56"/>
                </a:lnTo>
                <a:lnTo>
                  <a:pt x="274" y="56"/>
                </a:lnTo>
                <a:lnTo>
                  <a:pt x="271" y="54"/>
                </a:lnTo>
                <a:lnTo>
                  <a:pt x="271" y="54"/>
                </a:lnTo>
                <a:close/>
                <a:moveTo>
                  <a:pt x="272" y="66"/>
                </a:moveTo>
                <a:lnTo>
                  <a:pt x="272" y="66"/>
                </a:lnTo>
                <a:lnTo>
                  <a:pt x="271" y="68"/>
                </a:lnTo>
                <a:lnTo>
                  <a:pt x="271" y="68"/>
                </a:lnTo>
                <a:lnTo>
                  <a:pt x="271" y="66"/>
                </a:lnTo>
                <a:lnTo>
                  <a:pt x="271" y="66"/>
                </a:lnTo>
                <a:lnTo>
                  <a:pt x="272" y="66"/>
                </a:lnTo>
                <a:lnTo>
                  <a:pt x="272" y="66"/>
                </a:lnTo>
                <a:close/>
                <a:moveTo>
                  <a:pt x="279" y="76"/>
                </a:moveTo>
                <a:lnTo>
                  <a:pt x="279" y="76"/>
                </a:lnTo>
                <a:lnTo>
                  <a:pt x="284" y="88"/>
                </a:lnTo>
                <a:lnTo>
                  <a:pt x="286" y="102"/>
                </a:lnTo>
                <a:lnTo>
                  <a:pt x="286" y="109"/>
                </a:lnTo>
                <a:lnTo>
                  <a:pt x="286" y="117"/>
                </a:lnTo>
                <a:lnTo>
                  <a:pt x="284" y="123"/>
                </a:lnTo>
                <a:lnTo>
                  <a:pt x="282" y="129"/>
                </a:lnTo>
                <a:lnTo>
                  <a:pt x="282" y="129"/>
                </a:lnTo>
                <a:lnTo>
                  <a:pt x="279" y="124"/>
                </a:lnTo>
                <a:lnTo>
                  <a:pt x="276" y="120"/>
                </a:lnTo>
                <a:lnTo>
                  <a:pt x="273" y="119"/>
                </a:lnTo>
                <a:lnTo>
                  <a:pt x="270" y="119"/>
                </a:lnTo>
                <a:lnTo>
                  <a:pt x="267" y="120"/>
                </a:lnTo>
                <a:lnTo>
                  <a:pt x="266" y="121"/>
                </a:lnTo>
                <a:lnTo>
                  <a:pt x="267" y="124"/>
                </a:lnTo>
                <a:lnTo>
                  <a:pt x="270" y="127"/>
                </a:lnTo>
                <a:lnTo>
                  <a:pt x="270" y="127"/>
                </a:lnTo>
                <a:lnTo>
                  <a:pt x="267" y="129"/>
                </a:lnTo>
                <a:lnTo>
                  <a:pt x="266" y="131"/>
                </a:lnTo>
                <a:lnTo>
                  <a:pt x="265" y="133"/>
                </a:lnTo>
                <a:lnTo>
                  <a:pt x="266" y="136"/>
                </a:lnTo>
                <a:lnTo>
                  <a:pt x="266" y="136"/>
                </a:lnTo>
                <a:lnTo>
                  <a:pt x="262" y="133"/>
                </a:lnTo>
                <a:lnTo>
                  <a:pt x="259" y="130"/>
                </a:lnTo>
                <a:lnTo>
                  <a:pt x="256" y="125"/>
                </a:lnTo>
                <a:lnTo>
                  <a:pt x="254" y="119"/>
                </a:lnTo>
                <a:lnTo>
                  <a:pt x="254" y="119"/>
                </a:lnTo>
                <a:lnTo>
                  <a:pt x="255" y="115"/>
                </a:lnTo>
                <a:lnTo>
                  <a:pt x="255" y="112"/>
                </a:lnTo>
                <a:lnTo>
                  <a:pt x="254" y="109"/>
                </a:lnTo>
                <a:lnTo>
                  <a:pt x="252" y="106"/>
                </a:lnTo>
                <a:lnTo>
                  <a:pt x="252" y="106"/>
                </a:lnTo>
                <a:lnTo>
                  <a:pt x="250" y="97"/>
                </a:lnTo>
                <a:lnTo>
                  <a:pt x="250" y="92"/>
                </a:lnTo>
                <a:lnTo>
                  <a:pt x="248" y="90"/>
                </a:lnTo>
                <a:lnTo>
                  <a:pt x="248" y="90"/>
                </a:lnTo>
                <a:lnTo>
                  <a:pt x="248" y="82"/>
                </a:lnTo>
                <a:lnTo>
                  <a:pt x="250" y="74"/>
                </a:lnTo>
                <a:lnTo>
                  <a:pt x="253" y="71"/>
                </a:lnTo>
                <a:lnTo>
                  <a:pt x="255" y="67"/>
                </a:lnTo>
                <a:lnTo>
                  <a:pt x="258" y="65"/>
                </a:lnTo>
                <a:lnTo>
                  <a:pt x="261" y="64"/>
                </a:lnTo>
                <a:lnTo>
                  <a:pt x="261" y="64"/>
                </a:lnTo>
                <a:lnTo>
                  <a:pt x="262" y="76"/>
                </a:lnTo>
                <a:lnTo>
                  <a:pt x="264" y="80"/>
                </a:lnTo>
                <a:lnTo>
                  <a:pt x="266" y="85"/>
                </a:lnTo>
                <a:lnTo>
                  <a:pt x="268" y="86"/>
                </a:lnTo>
                <a:lnTo>
                  <a:pt x="271" y="86"/>
                </a:lnTo>
                <a:lnTo>
                  <a:pt x="274" y="83"/>
                </a:lnTo>
                <a:lnTo>
                  <a:pt x="279" y="76"/>
                </a:lnTo>
                <a:lnTo>
                  <a:pt x="279" y="76"/>
                </a:lnTo>
                <a:close/>
                <a:moveTo>
                  <a:pt x="254" y="37"/>
                </a:moveTo>
                <a:lnTo>
                  <a:pt x="254" y="37"/>
                </a:lnTo>
                <a:lnTo>
                  <a:pt x="241" y="38"/>
                </a:lnTo>
                <a:lnTo>
                  <a:pt x="226" y="38"/>
                </a:lnTo>
                <a:lnTo>
                  <a:pt x="226" y="38"/>
                </a:lnTo>
                <a:lnTo>
                  <a:pt x="254" y="37"/>
                </a:lnTo>
                <a:lnTo>
                  <a:pt x="254" y="37"/>
                </a:lnTo>
                <a:close/>
                <a:moveTo>
                  <a:pt x="67" y="31"/>
                </a:moveTo>
                <a:lnTo>
                  <a:pt x="67" y="31"/>
                </a:lnTo>
                <a:lnTo>
                  <a:pt x="49" y="33"/>
                </a:lnTo>
                <a:lnTo>
                  <a:pt x="41" y="33"/>
                </a:lnTo>
                <a:lnTo>
                  <a:pt x="32" y="35"/>
                </a:lnTo>
                <a:lnTo>
                  <a:pt x="32" y="35"/>
                </a:lnTo>
                <a:lnTo>
                  <a:pt x="41" y="32"/>
                </a:lnTo>
                <a:lnTo>
                  <a:pt x="49" y="31"/>
                </a:lnTo>
                <a:lnTo>
                  <a:pt x="67" y="31"/>
                </a:lnTo>
                <a:lnTo>
                  <a:pt x="67" y="31"/>
                </a:lnTo>
                <a:close/>
                <a:moveTo>
                  <a:pt x="16" y="41"/>
                </a:moveTo>
                <a:lnTo>
                  <a:pt x="16" y="41"/>
                </a:lnTo>
                <a:lnTo>
                  <a:pt x="18" y="43"/>
                </a:lnTo>
                <a:lnTo>
                  <a:pt x="18" y="43"/>
                </a:lnTo>
                <a:lnTo>
                  <a:pt x="14" y="43"/>
                </a:lnTo>
                <a:lnTo>
                  <a:pt x="14" y="43"/>
                </a:lnTo>
                <a:lnTo>
                  <a:pt x="16" y="41"/>
                </a:lnTo>
                <a:lnTo>
                  <a:pt x="16" y="41"/>
                </a:lnTo>
                <a:close/>
              </a:path>
            </a:pathLst>
          </a:custGeom>
          <a:solidFill>
            <a:srgbClr val="2E2E2E"/>
          </a:solidFill>
          <a:ln>
            <a:noFill/>
          </a:ln>
          <a:extLst/>
        </p:spPr>
        <p:txBody>
          <a:bodyPr vert="horz" wrap="square" lIns="91440" tIns="45720" rIns="91440" bIns="45720" numCol="1" anchor="t" anchorCtr="0" compatLnSpc="1"/>
          <a:lstStyle/>
          <a:p>
            <a:endParaRPr lang="zh-CN" altLang="en-US">
              <a:cs typeface="+mn-ea"/>
              <a:sym typeface="+mn-lt"/>
            </a:endParaRPr>
          </a:p>
        </p:txBody>
      </p:sp>
      <p:sp>
        <p:nvSpPr>
          <p:cNvPr id="31" name="文本框 30"/>
          <p:cNvSpPr txBox="1"/>
          <p:nvPr/>
        </p:nvSpPr>
        <p:spPr>
          <a:xfrm>
            <a:off x="1390055" y="3388063"/>
            <a:ext cx="3612251" cy="1107996"/>
          </a:xfrm>
          <a:prstGeom prst="rect">
            <a:avLst/>
          </a:prstGeom>
          <a:noFill/>
        </p:spPr>
        <p:txBody>
          <a:bodyPr wrap="square" rtlCol="0">
            <a:spAutoFit/>
          </a:bodyPr>
          <a:lstStyle/>
          <a:p>
            <a:r>
              <a:rPr lang="zh-CN" altLang="en-US" sz="6600" dirty="0">
                <a:solidFill>
                  <a:srgbClr val="2E2E2E"/>
                </a:solidFill>
                <a:cs typeface="+mn-ea"/>
                <a:sym typeface="+mn-lt"/>
              </a:rPr>
              <a:t>目 录</a:t>
            </a:r>
            <a:r>
              <a:rPr lang="en-US" altLang="zh-CN" sz="2400" b="1" dirty="0">
                <a:solidFill>
                  <a:srgbClr val="2E2E2E"/>
                </a:solidFill>
                <a:cs typeface="+mn-ea"/>
                <a:sym typeface="+mn-lt"/>
              </a:rPr>
              <a:t>/contents</a:t>
            </a:r>
            <a:endParaRPr lang="zh-CN" altLang="en-US" sz="13800" b="1" dirty="0">
              <a:solidFill>
                <a:srgbClr val="2E2E2E"/>
              </a:solidFill>
              <a:cs typeface="+mn-ea"/>
              <a:sym typeface="+mn-lt"/>
            </a:endParaRPr>
          </a:p>
        </p:txBody>
      </p:sp>
      <p:grpSp>
        <p:nvGrpSpPr>
          <p:cNvPr id="32" name="Group 4"/>
          <p:cNvGrpSpPr>
            <a:grpSpLocks noChangeAspect="1"/>
          </p:cNvGrpSpPr>
          <p:nvPr/>
        </p:nvGrpSpPr>
        <p:grpSpPr bwMode="auto">
          <a:xfrm flipV="1">
            <a:off x="6749032" y="2068276"/>
            <a:ext cx="739929" cy="763583"/>
            <a:chOff x="1308" y="1009"/>
            <a:chExt cx="1001" cy="1033"/>
          </a:xfrm>
        </p:grpSpPr>
        <p:sp>
          <p:nvSpPr>
            <p:cNvPr id="3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grpSp>
        <p:nvGrpSpPr>
          <p:cNvPr id="42" name="Group 4"/>
          <p:cNvGrpSpPr>
            <a:grpSpLocks noChangeAspect="1"/>
          </p:cNvGrpSpPr>
          <p:nvPr/>
        </p:nvGrpSpPr>
        <p:grpSpPr bwMode="auto">
          <a:xfrm flipV="1">
            <a:off x="6762042" y="3493040"/>
            <a:ext cx="739929" cy="763583"/>
            <a:chOff x="1308" y="1009"/>
            <a:chExt cx="1001" cy="1033"/>
          </a:xfrm>
        </p:grpSpPr>
        <p:sp>
          <p:nvSpPr>
            <p:cNvPr id="4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grpSp>
        <p:nvGrpSpPr>
          <p:cNvPr id="52" name="Group 4"/>
          <p:cNvGrpSpPr>
            <a:grpSpLocks noChangeAspect="1"/>
          </p:cNvGrpSpPr>
          <p:nvPr/>
        </p:nvGrpSpPr>
        <p:grpSpPr bwMode="auto">
          <a:xfrm flipV="1">
            <a:off x="6709276" y="644123"/>
            <a:ext cx="739929" cy="763583"/>
            <a:chOff x="1308" y="1009"/>
            <a:chExt cx="1001" cy="1033"/>
          </a:xfrm>
        </p:grpSpPr>
        <p:sp>
          <p:nvSpPr>
            <p:cNvPr id="5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grpSp>
        <p:nvGrpSpPr>
          <p:cNvPr id="62" name="Group 4"/>
          <p:cNvGrpSpPr>
            <a:grpSpLocks noChangeAspect="1"/>
          </p:cNvGrpSpPr>
          <p:nvPr/>
        </p:nvGrpSpPr>
        <p:grpSpPr bwMode="auto">
          <a:xfrm flipV="1">
            <a:off x="6762042" y="4984508"/>
            <a:ext cx="732153" cy="755559"/>
            <a:chOff x="1308" y="1009"/>
            <a:chExt cx="1001" cy="1033"/>
          </a:xfrm>
        </p:grpSpPr>
        <p:sp>
          <p:nvSpPr>
            <p:cNvPr id="6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Tree>
    <p:extLst>
      <p:ext uri="{BB962C8B-B14F-4D97-AF65-F5344CB8AC3E}">
        <p14:creationId xmlns:p14="http://schemas.microsoft.com/office/powerpoint/2010/main" val="257940374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750" fill="hold"/>
                                        <p:tgtEl>
                                          <p:spTgt spid="30"/>
                                        </p:tgtEl>
                                        <p:attrNameLst>
                                          <p:attrName>ppt_x</p:attrName>
                                        </p:attrNameLst>
                                      </p:cBhvr>
                                      <p:tavLst>
                                        <p:tav tm="0">
                                          <p:val>
                                            <p:strVal val="0-#ppt_w/2"/>
                                          </p:val>
                                        </p:tav>
                                        <p:tav tm="100000">
                                          <p:val>
                                            <p:strVal val="#ppt_x"/>
                                          </p:val>
                                        </p:tav>
                                      </p:tavLst>
                                    </p:anim>
                                    <p:anim calcmode="lin" valueType="num">
                                      <p:cBhvr additive="base">
                                        <p:cTn id="8" dur="75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5" presetClass="entr" presetSubtype="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13" dur="50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14" dur="500" accel="50000" fill="hold">
                                          <p:stCondLst>
                                            <p:cond delay="500"/>
                                          </p:stCondLst>
                                        </p:cTn>
                                        <p:tgtEl>
                                          <p:spTgt spid="31"/>
                                        </p:tgtEl>
                                        <p:attrNameLst>
                                          <p:attrName>ppt_w</p:attrName>
                                        </p:attrNameLst>
                                      </p:cBhvr>
                                      <p:tavLst>
                                        <p:tav tm="0">
                                          <p:val>
                                            <p:strVal val="#ppt_w*.05"/>
                                          </p:val>
                                        </p:tav>
                                        <p:tav tm="100000">
                                          <p:val>
                                            <p:strVal val="#ppt_w"/>
                                          </p:val>
                                        </p:tav>
                                      </p:tavLst>
                                    </p:anim>
                                    <p:anim calcmode="lin" valueType="num">
                                      <p:cBhvr>
                                        <p:cTn id="15" dur="1000" fill="hold"/>
                                        <p:tgtEl>
                                          <p:spTgt spid="31"/>
                                        </p:tgtEl>
                                        <p:attrNameLst>
                                          <p:attrName>ppt_h</p:attrName>
                                        </p:attrNameLst>
                                      </p:cBhvr>
                                      <p:tavLst>
                                        <p:tav tm="0">
                                          <p:val>
                                            <p:strVal val="#ppt_h"/>
                                          </p:val>
                                        </p:tav>
                                        <p:tav tm="100000">
                                          <p:val>
                                            <p:strVal val="#ppt_h"/>
                                          </p:val>
                                        </p:tav>
                                      </p:tavLst>
                                    </p:anim>
                                    <p:anim calcmode="lin" valueType="num">
                                      <p:cBhvr>
                                        <p:cTn id="16" dur="50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17" dur="50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18" dur="500" accel="50000" fill="hold">
                                          <p:stCondLst>
                                            <p:cond delay="500"/>
                                          </p:stCondLst>
                                        </p:cTn>
                                        <p:tgtEl>
                                          <p:spTgt spid="31"/>
                                        </p:tgtEl>
                                        <p:attrNameLst>
                                          <p:attrName>ppt_y</p:attrName>
                                        </p:attrNameLst>
                                      </p:cBhvr>
                                      <p:tavLst>
                                        <p:tav tm="0">
                                          <p:val>
                                            <p:strVal val="#ppt_y+.1"/>
                                          </p:val>
                                        </p:tav>
                                        <p:tav tm="100000">
                                          <p:val>
                                            <p:strVal val="#ppt_y"/>
                                          </p:val>
                                        </p:tav>
                                      </p:tavLst>
                                    </p:anim>
                                    <p:animEffect transition="in" filter="fade">
                                      <p:cBhvr>
                                        <p:cTn id="19" dur="1000" decel="50000">
                                          <p:stCondLst>
                                            <p:cond delay="0"/>
                                          </p:stCondLst>
                                        </p:cTn>
                                        <p:tgtEl>
                                          <p:spTgt spid="31"/>
                                        </p:tgtEl>
                                      </p:cBhvr>
                                    </p:animEffect>
                                  </p:childTnLst>
                                </p:cTn>
                              </p:par>
                            </p:childTnLst>
                          </p:cTn>
                        </p:par>
                        <p:par>
                          <p:cTn id="20" fill="hold">
                            <p:stCondLst>
                              <p:cond delay="1750"/>
                            </p:stCondLst>
                            <p:childTnLst>
                              <p:par>
                                <p:cTn id="21" presetID="2" presetClass="entr" presetSubtype="8"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0-#ppt_w/2"/>
                                          </p:val>
                                        </p:tav>
                                        <p:tav tm="100000">
                                          <p:val>
                                            <p:strVal val="#ppt_x"/>
                                          </p:val>
                                        </p:tav>
                                      </p:tavLst>
                                    </p:anim>
                                    <p:anim calcmode="lin" valueType="num">
                                      <p:cBhvr additive="base">
                                        <p:cTn id="24" dur="10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1000" fill="hold"/>
                                        <p:tgtEl>
                                          <p:spTgt spid="21"/>
                                        </p:tgtEl>
                                        <p:attrNameLst>
                                          <p:attrName>ppt_x</p:attrName>
                                        </p:attrNameLst>
                                      </p:cBhvr>
                                      <p:tavLst>
                                        <p:tav tm="0">
                                          <p:val>
                                            <p:strVal val="0-#ppt_w/2"/>
                                          </p:val>
                                        </p:tav>
                                        <p:tav tm="100000">
                                          <p:val>
                                            <p:strVal val="#ppt_x"/>
                                          </p:val>
                                        </p:tav>
                                      </p:tavLst>
                                    </p:anim>
                                    <p:anim calcmode="lin" valueType="num">
                                      <p:cBhvr additive="base">
                                        <p:cTn id="28" dur="10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0-#ppt_w/2"/>
                                          </p:val>
                                        </p:tav>
                                        <p:tav tm="100000">
                                          <p:val>
                                            <p:strVal val="#ppt_x"/>
                                          </p:val>
                                        </p:tav>
                                      </p:tavLst>
                                    </p:anim>
                                    <p:anim calcmode="lin" valueType="num">
                                      <p:cBhvr additive="base">
                                        <p:cTn id="32" dur="1000" fill="hold"/>
                                        <p:tgtEl>
                                          <p:spTgt spid="2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1000" fill="hold"/>
                                        <p:tgtEl>
                                          <p:spTgt spid="27"/>
                                        </p:tgtEl>
                                        <p:attrNameLst>
                                          <p:attrName>ppt_x</p:attrName>
                                        </p:attrNameLst>
                                      </p:cBhvr>
                                      <p:tavLst>
                                        <p:tav tm="0">
                                          <p:val>
                                            <p:strVal val="0-#ppt_w/2"/>
                                          </p:val>
                                        </p:tav>
                                        <p:tav tm="100000">
                                          <p:val>
                                            <p:strVal val="#ppt_x"/>
                                          </p:val>
                                        </p:tav>
                                      </p:tavLst>
                                    </p:anim>
                                    <p:anim calcmode="lin" valueType="num">
                                      <p:cBhvr additive="base">
                                        <p:cTn id="36" dur="1000" fill="hold"/>
                                        <p:tgtEl>
                                          <p:spTgt spid="27"/>
                                        </p:tgtEl>
                                        <p:attrNameLst>
                                          <p:attrName>ppt_y</p:attrName>
                                        </p:attrNameLst>
                                      </p:cBhvr>
                                      <p:tavLst>
                                        <p:tav tm="0">
                                          <p:val>
                                            <p:strVal val="#ppt_y"/>
                                          </p:val>
                                        </p:tav>
                                        <p:tav tm="100000">
                                          <p:val>
                                            <p:strVal val="#ppt_y"/>
                                          </p:val>
                                        </p:tav>
                                      </p:tavLst>
                                    </p:anim>
                                  </p:childTnLst>
                                </p:cTn>
                              </p:par>
                              <p:par>
                                <p:cTn id="37" presetID="22" presetClass="entr" presetSubtype="8" fill="hold" grpId="0" nodeType="withEffect">
                                  <p:stCondLst>
                                    <p:cond delay="50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500"/>
                                        <p:tgtEl>
                                          <p:spTgt spid="19"/>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22"/>
                                        </p:tgtEl>
                                        <p:attrNameLst>
                                          <p:attrName>style.visibility</p:attrName>
                                        </p:attrNameLst>
                                      </p:cBhvr>
                                      <p:to>
                                        <p:strVal val="visible"/>
                                      </p:to>
                                    </p:set>
                                    <p:animEffect transition="in" filter="wipe(left)">
                                      <p:cBhvr>
                                        <p:cTn id="42" dur="500"/>
                                        <p:tgtEl>
                                          <p:spTgt spid="22"/>
                                        </p:tgtEl>
                                      </p:cBhvr>
                                    </p:animEffect>
                                  </p:childTnLst>
                                </p:cTn>
                              </p:par>
                              <p:par>
                                <p:cTn id="43" presetID="22" presetClass="entr" presetSubtype="8" fill="hold" grpId="0" nodeType="withEffect">
                                  <p:stCondLst>
                                    <p:cond delay="500"/>
                                  </p:stCondLst>
                                  <p:childTnLst>
                                    <p:set>
                                      <p:cBhvr>
                                        <p:cTn id="44" dur="1" fill="hold">
                                          <p:stCondLst>
                                            <p:cond delay="0"/>
                                          </p:stCondLst>
                                        </p:cTn>
                                        <p:tgtEl>
                                          <p:spTgt spid="25"/>
                                        </p:tgtEl>
                                        <p:attrNameLst>
                                          <p:attrName>style.visibility</p:attrName>
                                        </p:attrNameLst>
                                      </p:cBhvr>
                                      <p:to>
                                        <p:strVal val="visible"/>
                                      </p:to>
                                    </p:set>
                                    <p:animEffect transition="in" filter="wipe(left)">
                                      <p:cBhvr>
                                        <p:cTn id="45" dur="500"/>
                                        <p:tgtEl>
                                          <p:spTgt spid="25"/>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28"/>
                                        </p:tgtEl>
                                        <p:attrNameLst>
                                          <p:attrName>style.visibility</p:attrName>
                                        </p:attrNameLst>
                                      </p:cBhvr>
                                      <p:to>
                                        <p:strVal val="visible"/>
                                      </p:to>
                                    </p:set>
                                    <p:animEffect transition="in" filter="wipe(left)">
                                      <p:cBhvr>
                                        <p:cTn id="48" dur="500"/>
                                        <p:tgtEl>
                                          <p:spTgt spid="28"/>
                                        </p:tgtEl>
                                      </p:cBhvr>
                                    </p:animEffect>
                                  </p:childTnLst>
                                </p:cTn>
                              </p:par>
                            </p:childTnLst>
                          </p:cTn>
                        </p:par>
                        <p:par>
                          <p:cTn id="49" fill="hold">
                            <p:stCondLst>
                              <p:cond delay="2750"/>
                            </p:stCondLst>
                            <p:childTnLst>
                              <p:par>
                                <p:cTn id="50" presetID="10" presetClass="entr" presetSubtype="0" fill="hold" nodeType="after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fade">
                                      <p:cBhvr>
                                        <p:cTn id="52" dur="500"/>
                                        <p:tgtEl>
                                          <p:spTgt spid="52"/>
                                        </p:tgtEl>
                                      </p:cBhvr>
                                    </p:animEffect>
                                  </p:childTnLst>
                                </p:cTn>
                              </p:par>
                              <p:par>
                                <p:cTn id="53" presetID="10" presetClass="entr" presetSubtype="0" fill="hold" nodeType="withEffect">
                                  <p:stCondLst>
                                    <p:cond delay="25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par>
                                <p:cTn id="56" presetID="10" presetClass="entr" presetSubtype="0" fill="hold" nodeType="withEffect">
                                  <p:stCondLst>
                                    <p:cond delay="50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500"/>
                                        <p:tgtEl>
                                          <p:spTgt spid="42"/>
                                        </p:tgtEl>
                                      </p:cBhvr>
                                    </p:animEffect>
                                  </p:childTnLst>
                                </p:cTn>
                              </p:par>
                              <p:par>
                                <p:cTn id="59" presetID="10" presetClass="entr" presetSubtype="0" fill="hold" nodeType="withEffect">
                                  <p:stCondLst>
                                    <p:cond delay="750"/>
                                  </p:stCondLst>
                                  <p:childTnLst>
                                    <p:set>
                                      <p:cBhvr>
                                        <p:cTn id="60" dur="1" fill="hold">
                                          <p:stCondLst>
                                            <p:cond delay="0"/>
                                          </p:stCondLst>
                                        </p:cTn>
                                        <p:tgtEl>
                                          <p:spTgt spid="62"/>
                                        </p:tgtEl>
                                        <p:attrNameLst>
                                          <p:attrName>style.visibility</p:attrName>
                                        </p:attrNameLst>
                                      </p:cBhvr>
                                      <p:to>
                                        <p:strVal val="visible"/>
                                      </p:to>
                                    </p:set>
                                    <p:animEffect transition="in" filter="fade">
                                      <p:cBhvr>
                                        <p:cTn id="61" dur="500"/>
                                        <p:tgtEl>
                                          <p:spTgt spid="62"/>
                                        </p:tgtEl>
                                      </p:cBhvr>
                                    </p:animEffect>
                                  </p:childTnLst>
                                </p:cTn>
                              </p:par>
                            </p:childTnLst>
                          </p:cTn>
                        </p:par>
                        <p:par>
                          <p:cTn id="62" fill="hold">
                            <p:stCondLst>
                              <p:cond delay="4000"/>
                            </p:stCondLst>
                            <p:childTnLst>
                              <p:par>
                                <p:cTn id="63" presetID="50" presetClass="entr" presetSubtype="0" decel="10000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 calcmode="lin" valueType="num">
                                      <p:cBhvr>
                                        <p:cTn id="65" dur="1000" fill="hold"/>
                                        <p:tgtEl>
                                          <p:spTgt spid="20"/>
                                        </p:tgtEl>
                                        <p:attrNameLst>
                                          <p:attrName>ppt_w</p:attrName>
                                        </p:attrNameLst>
                                      </p:cBhvr>
                                      <p:tavLst>
                                        <p:tav tm="0">
                                          <p:val>
                                            <p:strVal val="#ppt_w+.3"/>
                                          </p:val>
                                        </p:tav>
                                        <p:tav tm="100000">
                                          <p:val>
                                            <p:strVal val="#ppt_w"/>
                                          </p:val>
                                        </p:tav>
                                      </p:tavLst>
                                    </p:anim>
                                    <p:anim calcmode="lin" valueType="num">
                                      <p:cBhvr>
                                        <p:cTn id="66" dur="1000" fill="hold"/>
                                        <p:tgtEl>
                                          <p:spTgt spid="20"/>
                                        </p:tgtEl>
                                        <p:attrNameLst>
                                          <p:attrName>ppt_h</p:attrName>
                                        </p:attrNameLst>
                                      </p:cBhvr>
                                      <p:tavLst>
                                        <p:tav tm="0">
                                          <p:val>
                                            <p:strVal val="#ppt_h"/>
                                          </p:val>
                                        </p:tav>
                                        <p:tav tm="100000">
                                          <p:val>
                                            <p:strVal val="#ppt_h"/>
                                          </p:val>
                                        </p:tav>
                                      </p:tavLst>
                                    </p:anim>
                                    <p:animEffect transition="in" filter="fade">
                                      <p:cBhvr>
                                        <p:cTn id="67" dur="1000"/>
                                        <p:tgtEl>
                                          <p:spTgt spid="20"/>
                                        </p:tgtEl>
                                      </p:cBhvr>
                                    </p:animEffect>
                                  </p:childTnLst>
                                </p:cTn>
                              </p:par>
                              <p:par>
                                <p:cTn id="68" presetID="50" presetClass="entr" presetSubtype="0" decel="100000" fill="hold" grpId="0" nodeType="withEffect">
                                  <p:stCondLst>
                                    <p:cond delay="250"/>
                                  </p:stCondLst>
                                  <p:childTnLst>
                                    <p:set>
                                      <p:cBhvr>
                                        <p:cTn id="69" dur="1" fill="hold">
                                          <p:stCondLst>
                                            <p:cond delay="0"/>
                                          </p:stCondLst>
                                        </p:cTn>
                                        <p:tgtEl>
                                          <p:spTgt spid="23"/>
                                        </p:tgtEl>
                                        <p:attrNameLst>
                                          <p:attrName>style.visibility</p:attrName>
                                        </p:attrNameLst>
                                      </p:cBhvr>
                                      <p:to>
                                        <p:strVal val="visible"/>
                                      </p:to>
                                    </p:set>
                                    <p:anim calcmode="lin" valueType="num">
                                      <p:cBhvr>
                                        <p:cTn id="70" dur="1000" fill="hold"/>
                                        <p:tgtEl>
                                          <p:spTgt spid="23"/>
                                        </p:tgtEl>
                                        <p:attrNameLst>
                                          <p:attrName>ppt_w</p:attrName>
                                        </p:attrNameLst>
                                      </p:cBhvr>
                                      <p:tavLst>
                                        <p:tav tm="0">
                                          <p:val>
                                            <p:strVal val="#ppt_w+.3"/>
                                          </p:val>
                                        </p:tav>
                                        <p:tav tm="100000">
                                          <p:val>
                                            <p:strVal val="#ppt_w"/>
                                          </p:val>
                                        </p:tav>
                                      </p:tavLst>
                                    </p:anim>
                                    <p:anim calcmode="lin" valueType="num">
                                      <p:cBhvr>
                                        <p:cTn id="71" dur="1000" fill="hold"/>
                                        <p:tgtEl>
                                          <p:spTgt spid="23"/>
                                        </p:tgtEl>
                                        <p:attrNameLst>
                                          <p:attrName>ppt_h</p:attrName>
                                        </p:attrNameLst>
                                      </p:cBhvr>
                                      <p:tavLst>
                                        <p:tav tm="0">
                                          <p:val>
                                            <p:strVal val="#ppt_h"/>
                                          </p:val>
                                        </p:tav>
                                        <p:tav tm="100000">
                                          <p:val>
                                            <p:strVal val="#ppt_h"/>
                                          </p:val>
                                        </p:tav>
                                      </p:tavLst>
                                    </p:anim>
                                    <p:animEffect transition="in" filter="fade">
                                      <p:cBhvr>
                                        <p:cTn id="72" dur="1000"/>
                                        <p:tgtEl>
                                          <p:spTgt spid="23"/>
                                        </p:tgtEl>
                                      </p:cBhvr>
                                    </p:animEffect>
                                  </p:childTnLst>
                                </p:cTn>
                              </p:par>
                              <p:par>
                                <p:cTn id="73" presetID="50" presetClass="entr" presetSubtype="0" decel="100000" fill="hold" grpId="0" nodeType="withEffect">
                                  <p:stCondLst>
                                    <p:cond delay="500"/>
                                  </p:stCondLst>
                                  <p:childTnLst>
                                    <p:set>
                                      <p:cBhvr>
                                        <p:cTn id="74" dur="1" fill="hold">
                                          <p:stCondLst>
                                            <p:cond delay="0"/>
                                          </p:stCondLst>
                                        </p:cTn>
                                        <p:tgtEl>
                                          <p:spTgt spid="26"/>
                                        </p:tgtEl>
                                        <p:attrNameLst>
                                          <p:attrName>style.visibility</p:attrName>
                                        </p:attrNameLst>
                                      </p:cBhvr>
                                      <p:to>
                                        <p:strVal val="visible"/>
                                      </p:to>
                                    </p:set>
                                    <p:anim calcmode="lin" valueType="num">
                                      <p:cBhvr>
                                        <p:cTn id="75" dur="1000" fill="hold"/>
                                        <p:tgtEl>
                                          <p:spTgt spid="26"/>
                                        </p:tgtEl>
                                        <p:attrNameLst>
                                          <p:attrName>ppt_w</p:attrName>
                                        </p:attrNameLst>
                                      </p:cBhvr>
                                      <p:tavLst>
                                        <p:tav tm="0">
                                          <p:val>
                                            <p:strVal val="#ppt_w+.3"/>
                                          </p:val>
                                        </p:tav>
                                        <p:tav tm="100000">
                                          <p:val>
                                            <p:strVal val="#ppt_w"/>
                                          </p:val>
                                        </p:tav>
                                      </p:tavLst>
                                    </p:anim>
                                    <p:anim calcmode="lin" valueType="num">
                                      <p:cBhvr>
                                        <p:cTn id="76" dur="1000" fill="hold"/>
                                        <p:tgtEl>
                                          <p:spTgt spid="26"/>
                                        </p:tgtEl>
                                        <p:attrNameLst>
                                          <p:attrName>ppt_h</p:attrName>
                                        </p:attrNameLst>
                                      </p:cBhvr>
                                      <p:tavLst>
                                        <p:tav tm="0">
                                          <p:val>
                                            <p:strVal val="#ppt_h"/>
                                          </p:val>
                                        </p:tav>
                                        <p:tav tm="100000">
                                          <p:val>
                                            <p:strVal val="#ppt_h"/>
                                          </p:val>
                                        </p:tav>
                                      </p:tavLst>
                                    </p:anim>
                                    <p:animEffect transition="in" filter="fade">
                                      <p:cBhvr>
                                        <p:cTn id="77" dur="1000"/>
                                        <p:tgtEl>
                                          <p:spTgt spid="26"/>
                                        </p:tgtEl>
                                      </p:cBhvr>
                                    </p:animEffect>
                                  </p:childTnLst>
                                </p:cTn>
                              </p:par>
                              <p:par>
                                <p:cTn id="78" presetID="50" presetClass="entr" presetSubtype="0" decel="100000" fill="hold" grpId="0" nodeType="withEffect">
                                  <p:stCondLst>
                                    <p:cond delay="750"/>
                                  </p:stCondLst>
                                  <p:childTnLst>
                                    <p:set>
                                      <p:cBhvr>
                                        <p:cTn id="79" dur="1" fill="hold">
                                          <p:stCondLst>
                                            <p:cond delay="0"/>
                                          </p:stCondLst>
                                        </p:cTn>
                                        <p:tgtEl>
                                          <p:spTgt spid="29"/>
                                        </p:tgtEl>
                                        <p:attrNameLst>
                                          <p:attrName>style.visibility</p:attrName>
                                        </p:attrNameLst>
                                      </p:cBhvr>
                                      <p:to>
                                        <p:strVal val="visible"/>
                                      </p:to>
                                    </p:set>
                                    <p:anim calcmode="lin" valueType="num">
                                      <p:cBhvr>
                                        <p:cTn id="80" dur="1000" fill="hold"/>
                                        <p:tgtEl>
                                          <p:spTgt spid="29"/>
                                        </p:tgtEl>
                                        <p:attrNameLst>
                                          <p:attrName>ppt_w</p:attrName>
                                        </p:attrNameLst>
                                      </p:cBhvr>
                                      <p:tavLst>
                                        <p:tav tm="0">
                                          <p:val>
                                            <p:strVal val="#ppt_w+.3"/>
                                          </p:val>
                                        </p:tav>
                                        <p:tav tm="100000">
                                          <p:val>
                                            <p:strVal val="#ppt_w"/>
                                          </p:val>
                                        </p:tav>
                                      </p:tavLst>
                                    </p:anim>
                                    <p:anim calcmode="lin" valueType="num">
                                      <p:cBhvr>
                                        <p:cTn id="81" dur="1000" fill="hold"/>
                                        <p:tgtEl>
                                          <p:spTgt spid="29"/>
                                        </p:tgtEl>
                                        <p:attrNameLst>
                                          <p:attrName>ppt_h</p:attrName>
                                        </p:attrNameLst>
                                      </p:cBhvr>
                                      <p:tavLst>
                                        <p:tav tm="0">
                                          <p:val>
                                            <p:strVal val="#ppt_h"/>
                                          </p:val>
                                        </p:tav>
                                        <p:tav tm="100000">
                                          <p:val>
                                            <p:strVal val="#ppt_h"/>
                                          </p:val>
                                        </p:tav>
                                      </p:tavLst>
                                    </p:anim>
                                    <p:animEffect transition="in" filter="fade">
                                      <p:cBhvr>
                                        <p:cTn id="82"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P spid="21" grpId="0" animBg="1"/>
      <p:bldP spid="22" grpId="0" animBg="1"/>
      <p:bldP spid="23" grpId="0"/>
      <p:bldP spid="24" grpId="0" animBg="1"/>
      <p:bldP spid="25" grpId="0" animBg="1"/>
      <p:bldP spid="26" grpId="0"/>
      <p:bldP spid="27" grpId="0" animBg="1"/>
      <p:bldP spid="28" grpId="0" animBg="1"/>
      <p:bldP spid="29" grpId="0"/>
      <p:bldP spid="30" grpId="0" animBg="1"/>
      <p:bldP spid="3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矩形 47"/>
          <p:cNvSpPr>
            <a:spLocks noChangeArrowheads="1"/>
          </p:cNvSpPr>
          <p:nvPr/>
        </p:nvSpPr>
        <p:spPr bwMode="auto">
          <a:xfrm>
            <a:off x="8241774" y="2063601"/>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p:txBody>
      </p:sp>
      <p:sp>
        <p:nvSpPr>
          <p:cNvPr id="7" name="矩形 47"/>
          <p:cNvSpPr>
            <a:spLocks noChangeArrowheads="1"/>
          </p:cNvSpPr>
          <p:nvPr/>
        </p:nvSpPr>
        <p:spPr bwMode="auto">
          <a:xfrm>
            <a:off x="8241774" y="3833612"/>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p:txBody>
      </p:sp>
      <p:sp>
        <p:nvSpPr>
          <p:cNvPr id="8" name="矩形 47"/>
          <p:cNvSpPr>
            <a:spLocks noChangeArrowheads="1"/>
          </p:cNvSpPr>
          <p:nvPr/>
        </p:nvSpPr>
        <p:spPr bwMode="auto">
          <a:xfrm>
            <a:off x="8241774" y="5626745"/>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a:p>
            <a:pPr>
              <a:buNone/>
            </a:pPr>
            <a:r>
              <a:rPr lang="zh-CN" altLang="en-US" sz="1800" dirty="0">
                <a:solidFill>
                  <a:schemeClr val="tx1">
                    <a:lumMod val="85000"/>
                    <a:lumOff val="15000"/>
                  </a:schemeClr>
                </a:solidFill>
                <a:latin typeface="+mn-lt"/>
                <a:ea typeface="+mn-ea"/>
                <a:cs typeface="+mn-ea"/>
                <a:sym typeface="+mn-lt"/>
              </a:rPr>
              <a:t>请在这里输入您的主要叙述内容</a:t>
            </a:r>
            <a:endParaRPr lang="en-US" altLang="zh-CN" sz="1800" dirty="0">
              <a:solidFill>
                <a:schemeClr val="tx1">
                  <a:lumMod val="85000"/>
                  <a:lumOff val="15000"/>
                </a:schemeClr>
              </a:solidFill>
              <a:latin typeface="+mn-lt"/>
              <a:ea typeface="+mn-ea"/>
              <a:cs typeface="+mn-ea"/>
              <a:sym typeface="+mn-lt"/>
            </a:endParaRPr>
          </a:p>
        </p:txBody>
      </p:sp>
      <p:grpSp>
        <p:nvGrpSpPr>
          <p:cNvPr id="9" name="组合 8"/>
          <p:cNvGrpSpPr/>
          <p:nvPr/>
        </p:nvGrpSpPr>
        <p:grpSpPr>
          <a:xfrm>
            <a:off x="2918086" y="2249024"/>
            <a:ext cx="2014928" cy="3847881"/>
            <a:chOff x="2918086" y="2249024"/>
            <a:chExt cx="2014928" cy="3847881"/>
          </a:xfrm>
        </p:grpSpPr>
        <p:grpSp>
          <p:nvGrpSpPr>
            <p:cNvPr id="10" name="组合 9"/>
            <p:cNvGrpSpPr/>
            <p:nvPr/>
          </p:nvGrpSpPr>
          <p:grpSpPr>
            <a:xfrm>
              <a:off x="3556454" y="2249024"/>
              <a:ext cx="1352299" cy="306840"/>
              <a:chOff x="769454" y="1679275"/>
              <a:chExt cx="1352299" cy="306840"/>
            </a:xfrm>
            <a:solidFill>
              <a:srgbClr val="A6A6A6"/>
            </a:solidFill>
          </p:grpSpPr>
          <p:sp>
            <p:nvSpPr>
              <p:cNvPr id="18" name="Freeform 871"/>
              <p:cNvSpPr>
                <a:spLocks/>
              </p:cNvSpPr>
              <p:nvPr/>
            </p:nvSpPr>
            <p:spPr bwMode="auto">
              <a:xfrm rot="844219">
                <a:off x="769454" y="1679275"/>
                <a:ext cx="1204482" cy="30684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 name="Freeform 872"/>
              <p:cNvSpPr>
                <a:spLocks/>
              </p:cNvSpPr>
              <p:nvPr/>
            </p:nvSpPr>
            <p:spPr bwMode="auto">
              <a:xfrm rot="844219">
                <a:off x="1849590" y="1767970"/>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1" name="组合 10"/>
            <p:cNvGrpSpPr/>
            <p:nvPr/>
          </p:nvGrpSpPr>
          <p:grpSpPr>
            <a:xfrm>
              <a:off x="2918086" y="3949912"/>
              <a:ext cx="2014928" cy="472991"/>
              <a:chOff x="1831028" y="3903418"/>
              <a:chExt cx="2014928" cy="472991"/>
            </a:xfrm>
            <a:solidFill>
              <a:srgbClr val="A6A6A6"/>
            </a:solidFill>
          </p:grpSpPr>
          <p:sp>
            <p:nvSpPr>
              <p:cNvPr id="16" name="Freeform 871"/>
              <p:cNvSpPr>
                <a:spLocks/>
              </p:cNvSpPr>
              <p:nvPr/>
            </p:nvSpPr>
            <p:spPr bwMode="auto">
              <a:xfrm rot="844219">
                <a:off x="1831028" y="3903418"/>
                <a:ext cx="1856698" cy="472991"/>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 name="Freeform 872"/>
              <p:cNvSpPr>
                <a:spLocks/>
              </p:cNvSpPr>
              <p:nvPr/>
            </p:nvSpPr>
            <p:spPr bwMode="auto">
              <a:xfrm rot="844219">
                <a:off x="3573793" y="4073887"/>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2" name="组合 11"/>
            <p:cNvGrpSpPr/>
            <p:nvPr/>
          </p:nvGrpSpPr>
          <p:grpSpPr>
            <a:xfrm>
              <a:off x="3575725" y="5790065"/>
              <a:ext cx="1352299" cy="306840"/>
              <a:chOff x="769454" y="1679275"/>
              <a:chExt cx="1352299" cy="306840"/>
            </a:xfrm>
            <a:solidFill>
              <a:srgbClr val="A6A6A6"/>
            </a:solidFill>
          </p:grpSpPr>
          <p:sp>
            <p:nvSpPr>
              <p:cNvPr id="14" name="Freeform 871"/>
              <p:cNvSpPr>
                <a:spLocks/>
              </p:cNvSpPr>
              <p:nvPr/>
            </p:nvSpPr>
            <p:spPr bwMode="auto">
              <a:xfrm rot="844219">
                <a:off x="769454" y="1679275"/>
                <a:ext cx="1204482" cy="30684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Freeform 872"/>
              <p:cNvSpPr>
                <a:spLocks/>
              </p:cNvSpPr>
              <p:nvPr/>
            </p:nvSpPr>
            <p:spPr bwMode="auto">
              <a:xfrm rot="844219">
                <a:off x="1849590" y="1767970"/>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13" name="Freeform 871"/>
            <p:cNvSpPr>
              <a:spLocks/>
            </p:cNvSpPr>
            <p:nvPr/>
          </p:nvSpPr>
          <p:spPr bwMode="auto">
            <a:xfrm rot="6244219">
              <a:off x="1768287" y="3756175"/>
              <a:ext cx="3503338" cy="89247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solidFill>
              <a:srgbClr val="A6A6A6"/>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20" name="组合 19"/>
          <p:cNvGrpSpPr/>
          <p:nvPr/>
        </p:nvGrpSpPr>
        <p:grpSpPr>
          <a:xfrm>
            <a:off x="5012946" y="1899107"/>
            <a:ext cx="2882901" cy="1058862"/>
            <a:chOff x="5012946" y="1899107"/>
            <a:chExt cx="2882901" cy="1058862"/>
          </a:xfrm>
        </p:grpSpPr>
        <p:grpSp>
          <p:nvGrpSpPr>
            <p:cNvPr id="21" name="组合 20"/>
            <p:cNvGrpSpPr/>
            <p:nvPr/>
          </p:nvGrpSpPr>
          <p:grpSpPr>
            <a:xfrm>
              <a:off x="5012946" y="1899107"/>
              <a:ext cx="2882901" cy="1058862"/>
              <a:chOff x="3925888" y="1852613"/>
              <a:chExt cx="2882901" cy="1058862"/>
            </a:xfrm>
          </p:grpSpPr>
          <p:grpSp>
            <p:nvGrpSpPr>
              <p:cNvPr id="23" name="Group 205"/>
              <p:cNvGrpSpPr>
                <a:grpSpLocks/>
              </p:cNvGrpSpPr>
              <p:nvPr/>
            </p:nvGrpSpPr>
            <p:grpSpPr bwMode="auto">
              <a:xfrm>
                <a:off x="3930651" y="1852613"/>
                <a:ext cx="2878138" cy="1058862"/>
                <a:chOff x="2476" y="1167"/>
                <a:chExt cx="1813" cy="667"/>
              </a:xfrm>
            </p:grpSpPr>
            <p:sp>
              <p:nvSpPr>
                <p:cNvPr id="174" name="Freeform 5"/>
                <p:cNvSpPr>
                  <a:spLocks/>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5" name="Freeform 6"/>
                <p:cNvSpPr>
                  <a:spLocks/>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6" name="Freeform 7"/>
                <p:cNvSpPr>
                  <a:spLocks/>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7" name="Freeform 8"/>
                <p:cNvSpPr>
                  <a:spLocks/>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8" name="Freeform 9"/>
                <p:cNvSpPr>
                  <a:spLocks/>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9" name="Freeform 10"/>
                <p:cNvSpPr>
                  <a:spLocks/>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0" name="Freeform 11"/>
                <p:cNvSpPr>
                  <a:spLocks/>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1" name="Freeform 12"/>
                <p:cNvSpPr>
                  <a:spLocks/>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2" name="Freeform 13"/>
                <p:cNvSpPr>
                  <a:spLocks/>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3" name="Freeform 14"/>
                <p:cNvSpPr>
                  <a:spLocks/>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4" name="Freeform 15"/>
                <p:cNvSpPr>
                  <a:spLocks/>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5" name="Freeform 16"/>
                <p:cNvSpPr>
                  <a:spLocks/>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6" name="Freeform 17"/>
                <p:cNvSpPr>
                  <a:spLocks/>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7" name="Freeform 18"/>
                <p:cNvSpPr>
                  <a:spLocks/>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8" name="Freeform 19"/>
                <p:cNvSpPr>
                  <a:spLocks/>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9" name="Freeform 20"/>
                <p:cNvSpPr>
                  <a:spLocks/>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0" name="Freeform 21"/>
                <p:cNvSpPr>
                  <a:spLocks/>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1" name="Freeform 22"/>
                <p:cNvSpPr>
                  <a:spLocks/>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2" name="Freeform 23"/>
                <p:cNvSpPr>
                  <a:spLocks/>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3" name="Freeform 24"/>
                <p:cNvSpPr>
                  <a:spLocks/>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4" name="Freeform 25"/>
                <p:cNvSpPr>
                  <a:spLocks/>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5" name="Freeform 26"/>
                <p:cNvSpPr>
                  <a:spLocks/>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6" name="Freeform 27"/>
                <p:cNvSpPr>
                  <a:spLocks/>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7" name="Freeform 28"/>
                <p:cNvSpPr>
                  <a:spLocks/>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8" name="Freeform 29"/>
                <p:cNvSpPr>
                  <a:spLocks/>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9" name="Freeform 30"/>
                <p:cNvSpPr>
                  <a:spLocks/>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0" name="Freeform 31"/>
                <p:cNvSpPr>
                  <a:spLocks/>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1" name="Freeform 32"/>
                <p:cNvSpPr>
                  <a:spLocks/>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2" name="Freeform 33"/>
                <p:cNvSpPr>
                  <a:spLocks/>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3" name="Freeform 34"/>
                <p:cNvSpPr>
                  <a:spLocks/>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4" name="Freeform 35"/>
                <p:cNvSpPr>
                  <a:spLocks/>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5" name="Freeform 36"/>
                <p:cNvSpPr>
                  <a:spLocks/>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6" name="Freeform 37"/>
                <p:cNvSpPr>
                  <a:spLocks/>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7" name="Freeform 38"/>
                <p:cNvSpPr>
                  <a:spLocks/>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8" name="Freeform 39"/>
                <p:cNvSpPr>
                  <a:spLocks/>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9"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0" name="Freeform 41"/>
                <p:cNvSpPr>
                  <a:spLocks/>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1" name="Freeform 42"/>
                <p:cNvSpPr>
                  <a:spLocks/>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2" name="Freeform 43"/>
                <p:cNvSpPr>
                  <a:spLocks/>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3" name="Freeform 44"/>
                <p:cNvSpPr>
                  <a:spLocks/>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4" name="Freeform 45"/>
                <p:cNvSpPr>
                  <a:spLocks/>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5" name="Freeform 46"/>
                <p:cNvSpPr>
                  <a:spLocks/>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6" name="Freeform 47"/>
                <p:cNvSpPr>
                  <a:spLocks/>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7" name="Freeform 48"/>
                <p:cNvSpPr>
                  <a:spLocks/>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8" name="Freeform 49"/>
                <p:cNvSpPr>
                  <a:spLocks/>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9" name="Freeform 50"/>
                <p:cNvSpPr>
                  <a:spLocks/>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0" name="Freeform 51"/>
                <p:cNvSpPr>
                  <a:spLocks/>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1"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2" name="Freeform 53"/>
                <p:cNvSpPr>
                  <a:spLocks/>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3"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4" name="Freeform 55"/>
                <p:cNvSpPr>
                  <a:spLocks/>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5" name="Freeform 56"/>
                <p:cNvSpPr>
                  <a:spLocks/>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6" name="Freeform 57"/>
                <p:cNvSpPr>
                  <a:spLocks/>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7" name="Freeform 58"/>
                <p:cNvSpPr>
                  <a:spLocks/>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8" name="Freeform 59"/>
                <p:cNvSpPr>
                  <a:spLocks/>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9" name="Freeform 60"/>
                <p:cNvSpPr>
                  <a:spLocks/>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0" name="Freeform 61"/>
                <p:cNvSpPr>
                  <a:spLocks/>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1" name="Freeform 62"/>
                <p:cNvSpPr>
                  <a:spLocks/>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2" name="Freeform 63"/>
                <p:cNvSpPr>
                  <a:spLocks/>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3"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4" name="Freeform 65"/>
                <p:cNvSpPr>
                  <a:spLocks/>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5" name="Freeform 66"/>
                <p:cNvSpPr>
                  <a:spLocks/>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6" name="Freeform 67"/>
                <p:cNvSpPr>
                  <a:spLocks/>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7" name="Freeform 68"/>
                <p:cNvSpPr>
                  <a:spLocks/>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8" name="Freeform 69"/>
                <p:cNvSpPr>
                  <a:spLocks/>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9" name="Freeform 70"/>
                <p:cNvSpPr>
                  <a:spLocks/>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0" name="Freeform 71"/>
                <p:cNvSpPr>
                  <a:spLocks/>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1" name="Freeform 72"/>
                <p:cNvSpPr>
                  <a:spLocks/>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2" name="Freeform 73"/>
                <p:cNvSpPr>
                  <a:spLocks/>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3" name="Freeform 74"/>
                <p:cNvSpPr>
                  <a:spLocks/>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4" name="Freeform 75"/>
                <p:cNvSpPr>
                  <a:spLocks/>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5"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6" name="Freeform 77"/>
                <p:cNvSpPr>
                  <a:spLocks/>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7" name="Freeform 78"/>
                <p:cNvSpPr>
                  <a:spLocks/>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8" name="Freeform 79"/>
                <p:cNvSpPr>
                  <a:spLocks/>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9" name="Freeform 80"/>
                <p:cNvSpPr>
                  <a:spLocks/>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0" name="Freeform 81"/>
                <p:cNvSpPr>
                  <a:spLocks/>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1" name="Freeform 82"/>
                <p:cNvSpPr>
                  <a:spLocks/>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2" name="Freeform 83"/>
                <p:cNvSpPr>
                  <a:spLocks/>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3" name="Freeform 84"/>
                <p:cNvSpPr>
                  <a:spLocks/>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4" name="Freeform 85"/>
                <p:cNvSpPr>
                  <a:spLocks/>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5" name="Freeform 86"/>
                <p:cNvSpPr>
                  <a:spLocks/>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6" name="Freeform 87"/>
                <p:cNvSpPr>
                  <a:spLocks/>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7"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8" name="Freeform 89"/>
                <p:cNvSpPr>
                  <a:spLocks/>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9"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0" name="Freeform 91"/>
                <p:cNvSpPr>
                  <a:spLocks/>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1" name="Freeform 92"/>
                <p:cNvSpPr>
                  <a:spLocks/>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2" name="Freeform 93"/>
                <p:cNvSpPr>
                  <a:spLocks/>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3" name="Freeform 94"/>
                <p:cNvSpPr>
                  <a:spLocks/>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4" name="Freeform 95"/>
                <p:cNvSpPr>
                  <a:spLocks/>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5" name="Freeform 96"/>
                <p:cNvSpPr>
                  <a:spLocks/>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6" name="Freeform 97"/>
                <p:cNvSpPr>
                  <a:spLocks/>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7" name="Freeform 98"/>
                <p:cNvSpPr>
                  <a:spLocks/>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8" name="Freeform 99"/>
                <p:cNvSpPr>
                  <a:spLocks/>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9"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0" name="Freeform 101"/>
                <p:cNvSpPr>
                  <a:spLocks/>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1" name="Freeform 102"/>
                <p:cNvSpPr>
                  <a:spLocks/>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2" name="Freeform 103"/>
                <p:cNvSpPr>
                  <a:spLocks/>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3" name="Freeform 104"/>
                <p:cNvSpPr>
                  <a:spLocks/>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4" name="Freeform 105"/>
                <p:cNvSpPr>
                  <a:spLocks/>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5" name="Freeform 106"/>
                <p:cNvSpPr>
                  <a:spLocks/>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6" name="Freeform 107"/>
                <p:cNvSpPr>
                  <a:spLocks/>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7" name="Freeform 108"/>
                <p:cNvSpPr>
                  <a:spLocks/>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8" name="Freeform 109"/>
                <p:cNvSpPr>
                  <a:spLocks/>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9" name="Freeform 110"/>
                <p:cNvSpPr>
                  <a:spLocks/>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0" name="Freeform 111"/>
                <p:cNvSpPr>
                  <a:spLocks/>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1"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2" name="Freeform 113"/>
                <p:cNvSpPr>
                  <a:spLocks/>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3" name="Freeform 114"/>
                <p:cNvSpPr>
                  <a:spLocks/>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4" name="Freeform 115"/>
                <p:cNvSpPr>
                  <a:spLocks/>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5" name="Freeform 116"/>
                <p:cNvSpPr>
                  <a:spLocks/>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6" name="Freeform 117"/>
                <p:cNvSpPr>
                  <a:spLocks/>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7" name="Freeform 118"/>
                <p:cNvSpPr>
                  <a:spLocks/>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8" name="Freeform 119"/>
                <p:cNvSpPr>
                  <a:spLocks/>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9" name="Freeform 120"/>
                <p:cNvSpPr>
                  <a:spLocks/>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0" name="Freeform 121"/>
                <p:cNvSpPr>
                  <a:spLocks/>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1" name="Freeform 122"/>
                <p:cNvSpPr>
                  <a:spLocks/>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2" name="Freeform 123"/>
                <p:cNvSpPr>
                  <a:spLocks/>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3"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4" name="Freeform 125"/>
                <p:cNvSpPr>
                  <a:spLocks/>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5"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6" name="Freeform 127"/>
                <p:cNvSpPr>
                  <a:spLocks/>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7" name="Freeform 128"/>
                <p:cNvSpPr>
                  <a:spLocks/>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8" name="Freeform 129"/>
                <p:cNvSpPr>
                  <a:spLocks/>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9" name="Freeform 130"/>
                <p:cNvSpPr>
                  <a:spLocks/>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0" name="Freeform 131"/>
                <p:cNvSpPr>
                  <a:spLocks/>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1" name="Freeform 132"/>
                <p:cNvSpPr>
                  <a:spLocks/>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2" name="Freeform 133"/>
                <p:cNvSpPr>
                  <a:spLocks/>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3" name="Freeform 134"/>
                <p:cNvSpPr>
                  <a:spLocks/>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4" name="Freeform 135"/>
                <p:cNvSpPr>
                  <a:spLocks/>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5" name="Freeform 136"/>
                <p:cNvSpPr>
                  <a:spLocks/>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6" name="Freeform 137"/>
                <p:cNvSpPr>
                  <a:spLocks/>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7" name="Freeform 138"/>
                <p:cNvSpPr>
                  <a:spLocks/>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8" name="Freeform 139"/>
                <p:cNvSpPr>
                  <a:spLocks/>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9" name="Freeform 140"/>
                <p:cNvSpPr>
                  <a:spLocks/>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0" name="Freeform 141"/>
                <p:cNvSpPr>
                  <a:spLocks/>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1" name="Freeform 142"/>
                <p:cNvSpPr>
                  <a:spLocks/>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2" name="Freeform 143"/>
                <p:cNvSpPr>
                  <a:spLocks/>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3" name="Freeform 144"/>
                <p:cNvSpPr>
                  <a:spLocks/>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4" name="Freeform 145"/>
                <p:cNvSpPr>
                  <a:spLocks/>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5" name="Freeform 146"/>
                <p:cNvSpPr>
                  <a:spLocks/>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6" name="Freeform 147"/>
                <p:cNvSpPr>
                  <a:spLocks/>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7"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8" name="Freeform 149"/>
                <p:cNvSpPr>
                  <a:spLocks/>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9"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0" name="Freeform 151"/>
                <p:cNvSpPr>
                  <a:spLocks/>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1" name="Freeform 152"/>
                <p:cNvSpPr>
                  <a:spLocks/>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2" name="Freeform 153"/>
                <p:cNvSpPr>
                  <a:spLocks/>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3" name="Freeform 154"/>
                <p:cNvSpPr>
                  <a:spLocks/>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4" name="Freeform 155"/>
                <p:cNvSpPr>
                  <a:spLocks/>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5" name="Freeform 156"/>
                <p:cNvSpPr>
                  <a:spLocks/>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6" name="Freeform 157"/>
                <p:cNvSpPr>
                  <a:spLocks/>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7" name="Freeform 158"/>
                <p:cNvSpPr>
                  <a:spLocks/>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8" name="Freeform 159"/>
                <p:cNvSpPr>
                  <a:spLocks/>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9" name="Freeform 160"/>
                <p:cNvSpPr>
                  <a:spLocks/>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0" name="Freeform 161"/>
                <p:cNvSpPr>
                  <a:spLocks/>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1"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2" name="Freeform 163"/>
                <p:cNvSpPr>
                  <a:spLocks/>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3" name="Freeform 164"/>
                <p:cNvSpPr>
                  <a:spLocks/>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4" name="Freeform 165"/>
                <p:cNvSpPr>
                  <a:spLocks/>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5" name="Freeform 166"/>
                <p:cNvSpPr>
                  <a:spLocks/>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6" name="Freeform 167"/>
                <p:cNvSpPr>
                  <a:spLocks/>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7" name="Freeform 168"/>
                <p:cNvSpPr>
                  <a:spLocks/>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8" name="Freeform 169"/>
                <p:cNvSpPr>
                  <a:spLocks/>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9" name="Freeform 170"/>
                <p:cNvSpPr>
                  <a:spLocks/>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0" name="Freeform 171"/>
                <p:cNvSpPr>
                  <a:spLocks/>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1" name="Freeform 172"/>
                <p:cNvSpPr>
                  <a:spLocks/>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2" name="Freeform 173"/>
                <p:cNvSpPr>
                  <a:spLocks/>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3" name="Freeform 174"/>
                <p:cNvSpPr>
                  <a:spLocks/>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4" name="Freeform 175"/>
                <p:cNvSpPr>
                  <a:spLocks/>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5" name="Freeform 176"/>
                <p:cNvSpPr>
                  <a:spLocks/>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6" name="Freeform 177"/>
                <p:cNvSpPr>
                  <a:spLocks/>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7" name="Freeform 178"/>
                <p:cNvSpPr>
                  <a:spLocks/>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8" name="Freeform 179"/>
                <p:cNvSpPr>
                  <a:spLocks/>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9" name="Freeform 180"/>
                <p:cNvSpPr>
                  <a:spLocks/>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0" name="Freeform 181"/>
                <p:cNvSpPr>
                  <a:spLocks/>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1" name="Freeform 182"/>
                <p:cNvSpPr>
                  <a:spLocks/>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2" name="Freeform 183"/>
                <p:cNvSpPr>
                  <a:spLocks/>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3"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4" name="Freeform 185"/>
                <p:cNvSpPr>
                  <a:spLocks/>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5" name="Freeform 186"/>
                <p:cNvSpPr>
                  <a:spLocks/>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6" name="Freeform 187"/>
                <p:cNvSpPr>
                  <a:spLocks/>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7" name="Freeform 188"/>
                <p:cNvSpPr>
                  <a:spLocks/>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8" name="Freeform 189"/>
                <p:cNvSpPr>
                  <a:spLocks/>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9" name="Freeform 190"/>
                <p:cNvSpPr>
                  <a:spLocks/>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0" name="Freeform 191"/>
                <p:cNvSpPr>
                  <a:spLocks/>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1" name="Freeform 192"/>
                <p:cNvSpPr>
                  <a:spLocks/>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2" name="Freeform 193"/>
                <p:cNvSpPr>
                  <a:spLocks/>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3" name="Freeform 194"/>
                <p:cNvSpPr>
                  <a:spLocks/>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4" name="Freeform 195"/>
                <p:cNvSpPr>
                  <a:spLocks/>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5"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6" name="Freeform 197"/>
                <p:cNvSpPr>
                  <a:spLocks/>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7" name="Freeform 198"/>
                <p:cNvSpPr>
                  <a:spLocks/>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8" name="Freeform 199"/>
                <p:cNvSpPr>
                  <a:spLocks/>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9" name="Freeform 200"/>
                <p:cNvSpPr>
                  <a:spLocks/>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0" name="Freeform 201"/>
                <p:cNvSpPr>
                  <a:spLocks/>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1" name="Freeform 202"/>
                <p:cNvSpPr>
                  <a:spLocks/>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2" name="Freeform 203"/>
                <p:cNvSpPr>
                  <a:spLocks/>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3" name="Freeform 204"/>
                <p:cNvSpPr>
                  <a:spLocks/>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24" name="Freeform 206"/>
              <p:cNvSpPr>
                <a:spLocks/>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 name="Freeform 207"/>
              <p:cNvSpPr>
                <a:spLocks/>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 name="Freeform 208"/>
              <p:cNvSpPr>
                <a:spLocks/>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7"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 name="Freeform 210"/>
              <p:cNvSpPr>
                <a:spLocks/>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9" name="Freeform 211"/>
              <p:cNvSpPr>
                <a:spLocks/>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0" name="Freeform 212"/>
              <p:cNvSpPr>
                <a:spLocks/>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1" name="Freeform 213"/>
              <p:cNvSpPr>
                <a:spLocks/>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 name="Freeform 214"/>
              <p:cNvSpPr>
                <a:spLocks/>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3" name="Freeform 215"/>
              <p:cNvSpPr>
                <a:spLocks/>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4" name="Freeform 216"/>
              <p:cNvSpPr>
                <a:spLocks/>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5" name="Freeform 217"/>
              <p:cNvSpPr>
                <a:spLocks/>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6" name="Freeform 218"/>
              <p:cNvSpPr>
                <a:spLocks/>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 name="Freeform 219"/>
              <p:cNvSpPr>
                <a:spLocks/>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 name="Freeform 220"/>
              <p:cNvSpPr>
                <a:spLocks/>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 name="Freeform 222"/>
              <p:cNvSpPr>
                <a:spLocks/>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 name="Freeform 223"/>
              <p:cNvSpPr>
                <a:spLocks/>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 name="Freeform 224"/>
              <p:cNvSpPr>
                <a:spLocks/>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 name="Freeform 225"/>
              <p:cNvSpPr>
                <a:spLocks/>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 name="Freeform 226"/>
              <p:cNvSpPr>
                <a:spLocks/>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 name="Freeform 227"/>
              <p:cNvSpPr>
                <a:spLocks/>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 name="Freeform 228"/>
              <p:cNvSpPr>
                <a:spLocks/>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 name="Freeform 229"/>
              <p:cNvSpPr>
                <a:spLocks/>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 name="Freeform 230"/>
              <p:cNvSpPr>
                <a:spLocks/>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 name="Freeform 231"/>
              <p:cNvSpPr>
                <a:spLocks/>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 name="Freeform 232"/>
              <p:cNvSpPr>
                <a:spLocks/>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 name="Freeform 234"/>
              <p:cNvSpPr>
                <a:spLocks/>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 name="Freeform 235"/>
              <p:cNvSpPr>
                <a:spLocks/>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 name="Freeform 236"/>
              <p:cNvSpPr>
                <a:spLocks/>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 name="Freeform 237"/>
              <p:cNvSpPr>
                <a:spLocks/>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 name="Freeform 238"/>
              <p:cNvSpPr>
                <a:spLocks/>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 name="Freeform 239"/>
              <p:cNvSpPr>
                <a:spLocks/>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 name="Freeform 240"/>
              <p:cNvSpPr>
                <a:spLocks/>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 name="Freeform 241"/>
              <p:cNvSpPr>
                <a:spLocks/>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 name="Freeform 242"/>
              <p:cNvSpPr>
                <a:spLocks/>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 name="Freeform 243"/>
              <p:cNvSpPr>
                <a:spLocks/>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 name="Freeform 244"/>
              <p:cNvSpPr>
                <a:spLocks/>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 name="Freeform 246"/>
              <p:cNvSpPr>
                <a:spLocks/>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 name="Freeform 247"/>
              <p:cNvSpPr>
                <a:spLocks/>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 name="Freeform 248"/>
              <p:cNvSpPr>
                <a:spLocks/>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 name="Freeform 249"/>
              <p:cNvSpPr>
                <a:spLocks/>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 name="Freeform 250"/>
              <p:cNvSpPr>
                <a:spLocks/>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 name="Freeform 251"/>
              <p:cNvSpPr>
                <a:spLocks/>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 name="Freeform 252"/>
              <p:cNvSpPr>
                <a:spLocks/>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 name="Freeform 253"/>
              <p:cNvSpPr>
                <a:spLocks/>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 name="Freeform 254"/>
              <p:cNvSpPr>
                <a:spLocks/>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 name="Freeform 255"/>
              <p:cNvSpPr>
                <a:spLocks/>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 name="Freeform 256"/>
              <p:cNvSpPr>
                <a:spLocks/>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 name="Freeform 258"/>
              <p:cNvSpPr>
                <a:spLocks/>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 name="Freeform 259"/>
              <p:cNvSpPr>
                <a:spLocks/>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 name="Freeform 260"/>
              <p:cNvSpPr>
                <a:spLocks/>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 name="Freeform 261"/>
              <p:cNvSpPr>
                <a:spLocks/>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 name="Freeform 262"/>
              <p:cNvSpPr>
                <a:spLocks/>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 name="Freeform 263"/>
              <p:cNvSpPr>
                <a:spLocks/>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 name="Freeform 264"/>
              <p:cNvSpPr>
                <a:spLocks/>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 name="Freeform 265"/>
              <p:cNvSpPr>
                <a:spLocks/>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 name="Freeform 266"/>
              <p:cNvSpPr>
                <a:spLocks/>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 name="Freeform 267"/>
              <p:cNvSpPr>
                <a:spLocks/>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 name="Freeform 268"/>
              <p:cNvSpPr>
                <a:spLocks/>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 name="Freeform 270"/>
              <p:cNvSpPr>
                <a:spLocks/>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 name="Freeform 272"/>
              <p:cNvSpPr>
                <a:spLocks/>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 name="Freeform 273"/>
              <p:cNvSpPr>
                <a:spLocks/>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 name="Freeform 274"/>
              <p:cNvSpPr>
                <a:spLocks/>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 name="Freeform 275"/>
              <p:cNvSpPr>
                <a:spLocks/>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 name="Freeform 276"/>
              <p:cNvSpPr>
                <a:spLocks/>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 name="Freeform 277"/>
              <p:cNvSpPr>
                <a:spLocks/>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 name="Freeform 278"/>
              <p:cNvSpPr>
                <a:spLocks/>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 name="Freeform 279"/>
              <p:cNvSpPr>
                <a:spLocks/>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 name="Freeform 280"/>
              <p:cNvSpPr>
                <a:spLocks/>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 name="Freeform 281"/>
              <p:cNvSpPr>
                <a:spLocks/>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 name="Freeform 282"/>
              <p:cNvSpPr>
                <a:spLocks/>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 name="Freeform 284"/>
              <p:cNvSpPr>
                <a:spLocks/>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 name="Freeform 285"/>
              <p:cNvSpPr>
                <a:spLocks/>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 name="Freeform 286"/>
              <p:cNvSpPr>
                <a:spLocks/>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 name="Freeform 287"/>
              <p:cNvSpPr>
                <a:spLocks/>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 name="Freeform 288"/>
              <p:cNvSpPr>
                <a:spLocks/>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 name="Freeform 289"/>
              <p:cNvSpPr>
                <a:spLocks/>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8" name="Freeform 290"/>
              <p:cNvSpPr>
                <a:spLocks/>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9" name="Freeform 291"/>
              <p:cNvSpPr>
                <a:spLocks/>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0" name="Freeform 292"/>
              <p:cNvSpPr>
                <a:spLocks/>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1"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2" name="Freeform 294"/>
              <p:cNvSpPr>
                <a:spLocks/>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3" name="Freeform 295"/>
              <p:cNvSpPr>
                <a:spLocks/>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4" name="Freeform 296"/>
              <p:cNvSpPr>
                <a:spLocks/>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5" name="Freeform 297"/>
              <p:cNvSpPr>
                <a:spLocks/>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6" name="Freeform 298"/>
              <p:cNvSpPr>
                <a:spLocks/>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7" name="Freeform 299"/>
              <p:cNvSpPr>
                <a:spLocks/>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8" name="Freeform 300"/>
              <p:cNvSpPr>
                <a:spLocks/>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9" name="Freeform 301"/>
              <p:cNvSpPr>
                <a:spLocks/>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0" name="Freeform 302"/>
              <p:cNvSpPr>
                <a:spLocks/>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1" name="Freeform 303"/>
              <p:cNvSpPr>
                <a:spLocks/>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2" name="Freeform 304"/>
              <p:cNvSpPr>
                <a:spLocks/>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3" name="Freeform 305"/>
              <p:cNvSpPr>
                <a:spLocks/>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4" name="Freeform 306"/>
              <p:cNvSpPr>
                <a:spLocks/>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5"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6" name="Freeform 308"/>
              <p:cNvSpPr>
                <a:spLocks/>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7" name="Freeform 309"/>
              <p:cNvSpPr>
                <a:spLocks/>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8" name="Freeform 310"/>
              <p:cNvSpPr>
                <a:spLocks/>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9" name="Freeform 311"/>
              <p:cNvSpPr>
                <a:spLocks/>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0" name="Freeform 312"/>
              <p:cNvSpPr>
                <a:spLocks/>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1" name="Freeform 313"/>
              <p:cNvSpPr>
                <a:spLocks/>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2" name="Freeform 314"/>
              <p:cNvSpPr>
                <a:spLocks/>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3" name="Freeform 315"/>
              <p:cNvSpPr>
                <a:spLocks/>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4" name="Freeform 316"/>
              <p:cNvSpPr>
                <a:spLocks/>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5" name="Freeform 317"/>
              <p:cNvSpPr>
                <a:spLocks/>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6" name="Freeform 318"/>
              <p:cNvSpPr>
                <a:spLocks/>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7" name="Freeform 319"/>
              <p:cNvSpPr>
                <a:spLocks/>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8" name="Freeform 320"/>
              <p:cNvSpPr>
                <a:spLocks/>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9" name="Freeform 321"/>
              <p:cNvSpPr>
                <a:spLocks/>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0" name="Freeform 322"/>
              <p:cNvSpPr>
                <a:spLocks/>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1" name="Freeform 323"/>
              <p:cNvSpPr>
                <a:spLocks/>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2" name="Freeform 324"/>
              <p:cNvSpPr>
                <a:spLocks/>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3" name="Freeform 325"/>
              <p:cNvSpPr>
                <a:spLocks/>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4" name="Freeform 326"/>
              <p:cNvSpPr>
                <a:spLocks/>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5" name="Freeform 327"/>
              <p:cNvSpPr>
                <a:spLocks/>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6" name="Freeform 328"/>
              <p:cNvSpPr>
                <a:spLocks/>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7" name="Freeform 329"/>
              <p:cNvSpPr>
                <a:spLocks/>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8" name="Freeform 330"/>
              <p:cNvSpPr>
                <a:spLocks/>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9"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0" name="Freeform 332"/>
              <p:cNvSpPr>
                <a:spLocks/>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1" name="Freeform 333"/>
              <p:cNvSpPr>
                <a:spLocks/>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2" name="Freeform 334"/>
              <p:cNvSpPr>
                <a:spLocks/>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3" name="Freeform 335"/>
              <p:cNvSpPr>
                <a:spLocks/>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4" name="Freeform 336"/>
              <p:cNvSpPr>
                <a:spLocks/>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5" name="Freeform 337"/>
              <p:cNvSpPr>
                <a:spLocks/>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6" name="Freeform 338"/>
              <p:cNvSpPr>
                <a:spLocks/>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7" name="Freeform 339"/>
              <p:cNvSpPr>
                <a:spLocks/>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8" name="Freeform 340"/>
              <p:cNvSpPr>
                <a:spLocks/>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9" name="Freeform 341"/>
              <p:cNvSpPr>
                <a:spLocks/>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0" name="Freeform 342"/>
              <p:cNvSpPr>
                <a:spLocks/>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1" name="Freeform 343"/>
              <p:cNvSpPr>
                <a:spLocks/>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2" name="Freeform 344"/>
              <p:cNvSpPr>
                <a:spLocks/>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3" name="Freeform 345"/>
              <p:cNvSpPr>
                <a:spLocks/>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4" name="Freeform 346"/>
              <p:cNvSpPr>
                <a:spLocks/>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5" name="Freeform 347"/>
              <p:cNvSpPr>
                <a:spLocks/>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6" name="Freeform 348"/>
              <p:cNvSpPr>
                <a:spLocks/>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7" name="Freeform 349"/>
              <p:cNvSpPr>
                <a:spLocks/>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8" name="Freeform 350"/>
              <p:cNvSpPr>
                <a:spLocks/>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9" name="Freeform 351"/>
              <p:cNvSpPr>
                <a:spLocks/>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0" name="Freeform 352"/>
              <p:cNvSpPr>
                <a:spLocks/>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1" name="Freeform 353"/>
              <p:cNvSpPr>
                <a:spLocks/>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2" name="Freeform 354"/>
              <p:cNvSpPr>
                <a:spLocks/>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3" name="Freeform 355"/>
              <p:cNvSpPr>
                <a:spLocks/>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22" name="文本框 21"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57606" y="2040460"/>
              <a:ext cx="2242922" cy="707886"/>
            </a:xfrm>
            <a:prstGeom prst="rect">
              <a:avLst/>
            </a:prstGeom>
            <a:noFill/>
            <a:effectLst/>
          </p:spPr>
          <p:txBody>
            <a:bodyPr wrap="none" rtlCol="0">
              <a:spAutoFit/>
            </a:bodyPr>
            <a:lstStyle/>
            <a:p>
              <a:r>
                <a:rPr lang="zh-CN" altLang="en-US" sz="4000" b="1" dirty="0">
                  <a:solidFill>
                    <a:srgbClr val="FDFDFD"/>
                  </a:solidFill>
                  <a:cs typeface="+mn-ea"/>
                  <a:sym typeface="+mn-lt"/>
                </a:rPr>
                <a:t>您的标题</a:t>
              </a:r>
              <a:endParaRPr lang="en-US" altLang="zh-CN" sz="4000" b="1" dirty="0">
                <a:solidFill>
                  <a:srgbClr val="FDFDFD"/>
                </a:solidFill>
                <a:cs typeface="+mn-ea"/>
                <a:sym typeface="+mn-lt"/>
              </a:endParaRPr>
            </a:p>
          </p:txBody>
        </p:sp>
      </p:grpSp>
      <p:grpSp>
        <p:nvGrpSpPr>
          <p:cNvPr id="374" name="组合 373"/>
          <p:cNvGrpSpPr/>
          <p:nvPr/>
        </p:nvGrpSpPr>
        <p:grpSpPr>
          <a:xfrm>
            <a:off x="5074859" y="3662819"/>
            <a:ext cx="2882901" cy="1058862"/>
            <a:chOff x="5074859" y="3662819"/>
            <a:chExt cx="2882901" cy="1058862"/>
          </a:xfrm>
        </p:grpSpPr>
        <p:grpSp>
          <p:nvGrpSpPr>
            <p:cNvPr id="375" name="组合 374"/>
            <p:cNvGrpSpPr/>
            <p:nvPr/>
          </p:nvGrpSpPr>
          <p:grpSpPr>
            <a:xfrm>
              <a:off x="5074859" y="3662819"/>
              <a:ext cx="2882901" cy="1058862"/>
              <a:chOff x="3925888" y="1852613"/>
              <a:chExt cx="2882901" cy="1058862"/>
            </a:xfrm>
          </p:grpSpPr>
          <p:grpSp>
            <p:nvGrpSpPr>
              <p:cNvPr id="377" name="Group 205"/>
              <p:cNvGrpSpPr>
                <a:grpSpLocks/>
              </p:cNvGrpSpPr>
              <p:nvPr/>
            </p:nvGrpSpPr>
            <p:grpSpPr bwMode="auto">
              <a:xfrm>
                <a:off x="3930651" y="1852613"/>
                <a:ext cx="2878138" cy="1058862"/>
                <a:chOff x="2476" y="1167"/>
                <a:chExt cx="1813" cy="667"/>
              </a:xfrm>
            </p:grpSpPr>
            <p:sp>
              <p:nvSpPr>
                <p:cNvPr id="528" name="Freeform 5"/>
                <p:cNvSpPr>
                  <a:spLocks/>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9" name="Freeform 6"/>
                <p:cNvSpPr>
                  <a:spLocks/>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0" name="Freeform 7"/>
                <p:cNvSpPr>
                  <a:spLocks/>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1" name="Freeform 8"/>
                <p:cNvSpPr>
                  <a:spLocks/>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2" name="Freeform 9"/>
                <p:cNvSpPr>
                  <a:spLocks/>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3" name="Freeform 10"/>
                <p:cNvSpPr>
                  <a:spLocks/>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4" name="Freeform 11"/>
                <p:cNvSpPr>
                  <a:spLocks/>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5" name="Freeform 12"/>
                <p:cNvSpPr>
                  <a:spLocks/>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6" name="Freeform 13"/>
                <p:cNvSpPr>
                  <a:spLocks/>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7" name="Freeform 14"/>
                <p:cNvSpPr>
                  <a:spLocks/>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8" name="Freeform 15"/>
                <p:cNvSpPr>
                  <a:spLocks/>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39" name="Freeform 16"/>
                <p:cNvSpPr>
                  <a:spLocks/>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0" name="Freeform 17"/>
                <p:cNvSpPr>
                  <a:spLocks/>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1" name="Freeform 18"/>
                <p:cNvSpPr>
                  <a:spLocks/>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2" name="Freeform 19"/>
                <p:cNvSpPr>
                  <a:spLocks/>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3" name="Freeform 20"/>
                <p:cNvSpPr>
                  <a:spLocks/>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4" name="Freeform 21"/>
                <p:cNvSpPr>
                  <a:spLocks/>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5" name="Freeform 22"/>
                <p:cNvSpPr>
                  <a:spLocks/>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6" name="Freeform 23"/>
                <p:cNvSpPr>
                  <a:spLocks/>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7" name="Freeform 24"/>
                <p:cNvSpPr>
                  <a:spLocks/>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8" name="Freeform 25"/>
                <p:cNvSpPr>
                  <a:spLocks/>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49" name="Freeform 26"/>
                <p:cNvSpPr>
                  <a:spLocks/>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0" name="Freeform 27"/>
                <p:cNvSpPr>
                  <a:spLocks/>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1" name="Freeform 28"/>
                <p:cNvSpPr>
                  <a:spLocks/>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2" name="Freeform 29"/>
                <p:cNvSpPr>
                  <a:spLocks/>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3" name="Freeform 30"/>
                <p:cNvSpPr>
                  <a:spLocks/>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4" name="Freeform 31"/>
                <p:cNvSpPr>
                  <a:spLocks/>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5" name="Freeform 32"/>
                <p:cNvSpPr>
                  <a:spLocks/>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6" name="Freeform 33"/>
                <p:cNvSpPr>
                  <a:spLocks/>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7" name="Freeform 34"/>
                <p:cNvSpPr>
                  <a:spLocks/>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8" name="Freeform 35"/>
                <p:cNvSpPr>
                  <a:spLocks/>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59" name="Freeform 36"/>
                <p:cNvSpPr>
                  <a:spLocks/>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0" name="Freeform 37"/>
                <p:cNvSpPr>
                  <a:spLocks/>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1" name="Freeform 38"/>
                <p:cNvSpPr>
                  <a:spLocks/>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2" name="Freeform 39"/>
                <p:cNvSpPr>
                  <a:spLocks/>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3"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4" name="Freeform 41"/>
                <p:cNvSpPr>
                  <a:spLocks/>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5" name="Freeform 42"/>
                <p:cNvSpPr>
                  <a:spLocks/>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6" name="Freeform 43"/>
                <p:cNvSpPr>
                  <a:spLocks/>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7" name="Freeform 44"/>
                <p:cNvSpPr>
                  <a:spLocks/>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8" name="Freeform 45"/>
                <p:cNvSpPr>
                  <a:spLocks/>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69" name="Freeform 46"/>
                <p:cNvSpPr>
                  <a:spLocks/>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0" name="Freeform 47"/>
                <p:cNvSpPr>
                  <a:spLocks/>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1" name="Freeform 48"/>
                <p:cNvSpPr>
                  <a:spLocks/>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2" name="Freeform 49"/>
                <p:cNvSpPr>
                  <a:spLocks/>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3" name="Freeform 50"/>
                <p:cNvSpPr>
                  <a:spLocks/>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4" name="Freeform 51"/>
                <p:cNvSpPr>
                  <a:spLocks/>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5"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6" name="Freeform 53"/>
                <p:cNvSpPr>
                  <a:spLocks/>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7"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8" name="Freeform 55"/>
                <p:cNvSpPr>
                  <a:spLocks/>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79" name="Freeform 56"/>
                <p:cNvSpPr>
                  <a:spLocks/>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0" name="Freeform 57"/>
                <p:cNvSpPr>
                  <a:spLocks/>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1" name="Freeform 58"/>
                <p:cNvSpPr>
                  <a:spLocks/>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2" name="Freeform 59"/>
                <p:cNvSpPr>
                  <a:spLocks/>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3" name="Freeform 60"/>
                <p:cNvSpPr>
                  <a:spLocks/>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4" name="Freeform 61"/>
                <p:cNvSpPr>
                  <a:spLocks/>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5" name="Freeform 62"/>
                <p:cNvSpPr>
                  <a:spLocks/>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6" name="Freeform 63"/>
                <p:cNvSpPr>
                  <a:spLocks/>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7"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8" name="Freeform 65"/>
                <p:cNvSpPr>
                  <a:spLocks/>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89" name="Freeform 66"/>
                <p:cNvSpPr>
                  <a:spLocks/>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0" name="Freeform 67"/>
                <p:cNvSpPr>
                  <a:spLocks/>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1" name="Freeform 68"/>
                <p:cNvSpPr>
                  <a:spLocks/>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2" name="Freeform 69"/>
                <p:cNvSpPr>
                  <a:spLocks/>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3" name="Freeform 70"/>
                <p:cNvSpPr>
                  <a:spLocks/>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4" name="Freeform 71"/>
                <p:cNvSpPr>
                  <a:spLocks/>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5" name="Freeform 72"/>
                <p:cNvSpPr>
                  <a:spLocks/>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6" name="Freeform 73"/>
                <p:cNvSpPr>
                  <a:spLocks/>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7" name="Freeform 74"/>
                <p:cNvSpPr>
                  <a:spLocks/>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8" name="Freeform 75"/>
                <p:cNvSpPr>
                  <a:spLocks/>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99"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0" name="Freeform 77"/>
                <p:cNvSpPr>
                  <a:spLocks/>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1" name="Freeform 78"/>
                <p:cNvSpPr>
                  <a:spLocks/>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2" name="Freeform 79"/>
                <p:cNvSpPr>
                  <a:spLocks/>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3" name="Freeform 80"/>
                <p:cNvSpPr>
                  <a:spLocks/>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4" name="Freeform 81"/>
                <p:cNvSpPr>
                  <a:spLocks/>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5" name="Freeform 82"/>
                <p:cNvSpPr>
                  <a:spLocks/>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6" name="Freeform 83"/>
                <p:cNvSpPr>
                  <a:spLocks/>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7" name="Freeform 84"/>
                <p:cNvSpPr>
                  <a:spLocks/>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8" name="Freeform 85"/>
                <p:cNvSpPr>
                  <a:spLocks/>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09" name="Freeform 86"/>
                <p:cNvSpPr>
                  <a:spLocks/>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0" name="Freeform 87"/>
                <p:cNvSpPr>
                  <a:spLocks/>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1"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2" name="Freeform 89"/>
                <p:cNvSpPr>
                  <a:spLocks/>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3"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4" name="Freeform 91"/>
                <p:cNvSpPr>
                  <a:spLocks/>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5" name="Freeform 92"/>
                <p:cNvSpPr>
                  <a:spLocks/>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6" name="Freeform 93"/>
                <p:cNvSpPr>
                  <a:spLocks/>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7" name="Freeform 94"/>
                <p:cNvSpPr>
                  <a:spLocks/>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8" name="Freeform 95"/>
                <p:cNvSpPr>
                  <a:spLocks/>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19" name="Freeform 96"/>
                <p:cNvSpPr>
                  <a:spLocks/>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0" name="Freeform 97"/>
                <p:cNvSpPr>
                  <a:spLocks/>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1" name="Freeform 98"/>
                <p:cNvSpPr>
                  <a:spLocks/>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2" name="Freeform 99"/>
                <p:cNvSpPr>
                  <a:spLocks/>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3"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4" name="Freeform 101"/>
                <p:cNvSpPr>
                  <a:spLocks/>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5" name="Freeform 102"/>
                <p:cNvSpPr>
                  <a:spLocks/>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6" name="Freeform 103"/>
                <p:cNvSpPr>
                  <a:spLocks/>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7" name="Freeform 104"/>
                <p:cNvSpPr>
                  <a:spLocks/>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8" name="Freeform 105"/>
                <p:cNvSpPr>
                  <a:spLocks/>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29" name="Freeform 106"/>
                <p:cNvSpPr>
                  <a:spLocks/>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0" name="Freeform 107"/>
                <p:cNvSpPr>
                  <a:spLocks/>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1" name="Freeform 108"/>
                <p:cNvSpPr>
                  <a:spLocks/>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2" name="Freeform 109"/>
                <p:cNvSpPr>
                  <a:spLocks/>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3" name="Freeform 110"/>
                <p:cNvSpPr>
                  <a:spLocks/>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4" name="Freeform 111"/>
                <p:cNvSpPr>
                  <a:spLocks/>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5"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6" name="Freeform 113"/>
                <p:cNvSpPr>
                  <a:spLocks/>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7" name="Freeform 114"/>
                <p:cNvSpPr>
                  <a:spLocks/>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8" name="Freeform 115"/>
                <p:cNvSpPr>
                  <a:spLocks/>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39" name="Freeform 116"/>
                <p:cNvSpPr>
                  <a:spLocks/>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0" name="Freeform 117"/>
                <p:cNvSpPr>
                  <a:spLocks/>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1" name="Freeform 118"/>
                <p:cNvSpPr>
                  <a:spLocks/>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2" name="Freeform 119"/>
                <p:cNvSpPr>
                  <a:spLocks/>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3" name="Freeform 120"/>
                <p:cNvSpPr>
                  <a:spLocks/>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4" name="Freeform 121"/>
                <p:cNvSpPr>
                  <a:spLocks/>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5" name="Freeform 122"/>
                <p:cNvSpPr>
                  <a:spLocks/>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6" name="Freeform 123"/>
                <p:cNvSpPr>
                  <a:spLocks/>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7"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8" name="Freeform 125"/>
                <p:cNvSpPr>
                  <a:spLocks/>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49"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0" name="Freeform 127"/>
                <p:cNvSpPr>
                  <a:spLocks/>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1" name="Freeform 128"/>
                <p:cNvSpPr>
                  <a:spLocks/>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2" name="Freeform 129"/>
                <p:cNvSpPr>
                  <a:spLocks/>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3" name="Freeform 130"/>
                <p:cNvSpPr>
                  <a:spLocks/>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4" name="Freeform 131"/>
                <p:cNvSpPr>
                  <a:spLocks/>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5" name="Freeform 132"/>
                <p:cNvSpPr>
                  <a:spLocks/>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6" name="Freeform 133"/>
                <p:cNvSpPr>
                  <a:spLocks/>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7" name="Freeform 134"/>
                <p:cNvSpPr>
                  <a:spLocks/>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8" name="Freeform 135"/>
                <p:cNvSpPr>
                  <a:spLocks/>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59" name="Freeform 136"/>
                <p:cNvSpPr>
                  <a:spLocks/>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0" name="Freeform 137"/>
                <p:cNvSpPr>
                  <a:spLocks/>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1" name="Freeform 138"/>
                <p:cNvSpPr>
                  <a:spLocks/>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2" name="Freeform 139"/>
                <p:cNvSpPr>
                  <a:spLocks/>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3" name="Freeform 140"/>
                <p:cNvSpPr>
                  <a:spLocks/>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4" name="Freeform 141"/>
                <p:cNvSpPr>
                  <a:spLocks/>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5" name="Freeform 142"/>
                <p:cNvSpPr>
                  <a:spLocks/>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6" name="Freeform 143"/>
                <p:cNvSpPr>
                  <a:spLocks/>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7" name="Freeform 144"/>
                <p:cNvSpPr>
                  <a:spLocks/>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8" name="Freeform 145"/>
                <p:cNvSpPr>
                  <a:spLocks/>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69" name="Freeform 146"/>
                <p:cNvSpPr>
                  <a:spLocks/>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0" name="Freeform 147"/>
                <p:cNvSpPr>
                  <a:spLocks/>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1"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2" name="Freeform 149"/>
                <p:cNvSpPr>
                  <a:spLocks/>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3"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4" name="Freeform 151"/>
                <p:cNvSpPr>
                  <a:spLocks/>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5" name="Freeform 152"/>
                <p:cNvSpPr>
                  <a:spLocks/>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6" name="Freeform 153"/>
                <p:cNvSpPr>
                  <a:spLocks/>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7" name="Freeform 154"/>
                <p:cNvSpPr>
                  <a:spLocks/>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8" name="Freeform 155"/>
                <p:cNvSpPr>
                  <a:spLocks/>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79" name="Freeform 156"/>
                <p:cNvSpPr>
                  <a:spLocks/>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0" name="Freeform 157"/>
                <p:cNvSpPr>
                  <a:spLocks/>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1" name="Freeform 158"/>
                <p:cNvSpPr>
                  <a:spLocks/>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2" name="Freeform 159"/>
                <p:cNvSpPr>
                  <a:spLocks/>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3" name="Freeform 160"/>
                <p:cNvSpPr>
                  <a:spLocks/>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4" name="Freeform 161"/>
                <p:cNvSpPr>
                  <a:spLocks/>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5"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6" name="Freeform 163"/>
                <p:cNvSpPr>
                  <a:spLocks/>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7" name="Freeform 164"/>
                <p:cNvSpPr>
                  <a:spLocks/>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8" name="Freeform 165"/>
                <p:cNvSpPr>
                  <a:spLocks/>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89" name="Freeform 166"/>
                <p:cNvSpPr>
                  <a:spLocks/>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0" name="Freeform 167"/>
                <p:cNvSpPr>
                  <a:spLocks/>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1" name="Freeform 168"/>
                <p:cNvSpPr>
                  <a:spLocks/>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2" name="Freeform 169"/>
                <p:cNvSpPr>
                  <a:spLocks/>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3" name="Freeform 170"/>
                <p:cNvSpPr>
                  <a:spLocks/>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4" name="Freeform 171"/>
                <p:cNvSpPr>
                  <a:spLocks/>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5" name="Freeform 172"/>
                <p:cNvSpPr>
                  <a:spLocks/>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6" name="Freeform 173"/>
                <p:cNvSpPr>
                  <a:spLocks/>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7" name="Freeform 174"/>
                <p:cNvSpPr>
                  <a:spLocks/>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8" name="Freeform 175"/>
                <p:cNvSpPr>
                  <a:spLocks/>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699" name="Freeform 176"/>
                <p:cNvSpPr>
                  <a:spLocks/>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0" name="Freeform 177"/>
                <p:cNvSpPr>
                  <a:spLocks/>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1" name="Freeform 178"/>
                <p:cNvSpPr>
                  <a:spLocks/>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2" name="Freeform 179"/>
                <p:cNvSpPr>
                  <a:spLocks/>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3" name="Freeform 180"/>
                <p:cNvSpPr>
                  <a:spLocks/>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4" name="Freeform 181"/>
                <p:cNvSpPr>
                  <a:spLocks/>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5" name="Freeform 182"/>
                <p:cNvSpPr>
                  <a:spLocks/>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6" name="Freeform 183"/>
                <p:cNvSpPr>
                  <a:spLocks/>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7"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8" name="Freeform 185"/>
                <p:cNvSpPr>
                  <a:spLocks/>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09" name="Freeform 186"/>
                <p:cNvSpPr>
                  <a:spLocks/>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0" name="Freeform 187"/>
                <p:cNvSpPr>
                  <a:spLocks/>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1" name="Freeform 188"/>
                <p:cNvSpPr>
                  <a:spLocks/>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2" name="Freeform 189"/>
                <p:cNvSpPr>
                  <a:spLocks/>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3" name="Freeform 190"/>
                <p:cNvSpPr>
                  <a:spLocks/>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4" name="Freeform 191"/>
                <p:cNvSpPr>
                  <a:spLocks/>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5" name="Freeform 192"/>
                <p:cNvSpPr>
                  <a:spLocks/>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6" name="Freeform 193"/>
                <p:cNvSpPr>
                  <a:spLocks/>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7" name="Freeform 194"/>
                <p:cNvSpPr>
                  <a:spLocks/>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8" name="Freeform 195"/>
                <p:cNvSpPr>
                  <a:spLocks/>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19"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0" name="Freeform 197"/>
                <p:cNvSpPr>
                  <a:spLocks/>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1" name="Freeform 198"/>
                <p:cNvSpPr>
                  <a:spLocks/>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2" name="Freeform 199"/>
                <p:cNvSpPr>
                  <a:spLocks/>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3" name="Freeform 200"/>
                <p:cNvSpPr>
                  <a:spLocks/>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4" name="Freeform 201"/>
                <p:cNvSpPr>
                  <a:spLocks/>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5" name="Freeform 202"/>
                <p:cNvSpPr>
                  <a:spLocks/>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6" name="Freeform 203"/>
                <p:cNvSpPr>
                  <a:spLocks/>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27" name="Freeform 204"/>
                <p:cNvSpPr>
                  <a:spLocks/>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378" name="Freeform 206"/>
              <p:cNvSpPr>
                <a:spLocks/>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79" name="Freeform 207"/>
              <p:cNvSpPr>
                <a:spLocks/>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0" name="Freeform 208"/>
              <p:cNvSpPr>
                <a:spLocks/>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1"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2" name="Freeform 210"/>
              <p:cNvSpPr>
                <a:spLocks/>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3" name="Freeform 211"/>
              <p:cNvSpPr>
                <a:spLocks/>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4" name="Freeform 212"/>
              <p:cNvSpPr>
                <a:spLocks/>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5" name="Freeform 213"/>
              <p:cNvSpPr>
                <a:spLocks/>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6" name="Freeform 214"/>
              <p:cNvSpPr>
                <a:spLocks/>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7" name="Freeform 215"/>
              <p:cNvSpPr>
                <a:spLocks/>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8" name="Freeform 216"/>
              <p:cNvSpPr>
                <a:spLocks/>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89" name="Freeform 217"/>
              <p:cNvSpPr>
                <a:spLocks/>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0" name="Freeform 218"/>
              <p:cNvSpPr>
                <a:spLocks/>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1" name="Freeform 219"/>
              <p:cNvSpPr>
                <a:spLocks/>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2" name="Freeform 220"/>
              <p:cNvSpPr>
                <a:spLocks/>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3"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4" name="Freeform 222"/>
              <p:cNvSpPr>
                <a:spLocks/>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5" name="Freeform 223"/>
              <p:cNvSpPr>
                <a:spLocks/>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6" name="Freeform 224"/>
              <p:cNvSpPr>
                <a:spLocks/>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7" name="Freeform 225"/>
              <p:cNvSpPr>
                <a:spLocks/>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8" name="Freeform 226"/>
              <p:cNvSpPr>
                <a:spLocks/>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99" name="Freeform 227"/>
              <p:cNvSpPr>
                <a:spLocks/>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0" name="Freeform 228"/>
              <p:cNvSpPr>
                <a:spLocks/>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1" name="Freeform 229"/>
              <p:cNvSpPr>
                <a:spLocks/>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2" name="Freeform 230"/>
              <p:cNvSpPr>
                <a:spLocks/>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3" name="Freeform 231"/>
              <p:cNvSpPr>
                <a:spLocks/>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4" name="Freeform 232"/>
              <p:cNvSpPr>
                <a:spLocks/>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5"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6" name="Freeform 234"/>
              <p:cNvSpPr>
                <a:spLocks/>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7" name="Freeform 235"/>
              <p:cNvSpPr>
                <a:spLocks/>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8" name="Freeform 236"/>
              <p:cNvSpPr>
                <a:spLocks/>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09" name="Freeform 237"/>
              <p:cNvSpPr>
                <a:spLocks/>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0" name="Freeform 238"/>
              <p:cNvSpPr>
                <a:spLocks/>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1" name="Freeform 239"/>
              <p:cNvSpPr>
                <a:spLocks/>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2" name="Freeform 240"/>
              <p:cNvSpPr>
                <a:spLocks/>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3" name="Freeform 241"/>
              <p:cNvSpPr>
                <a:spLocks/>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4" name="Freeform 242"/>
              <p:cNvSpPr>
                <a:spLocks/>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5" name="Freeform 243"/>
              <p:cNvSpPr>
                <a:spLocks/>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6" name="Freeform 244"/>
              <p:cNvSpPr>
                <a:spLocks/>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7"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8" name="Freeform 246"/>
              <p:cNvSpPr>
                <a:spLocks/>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19" name="Freeform 247"/>
              <p:cNvSpPr>
                <a:spLocks/>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0" name="Freeform 248"/>
              <p:cNvSpPr>
                <a:spLocks/>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1" name="Freeform 249"/>
              <p:cNvSpPr>
                <a:spLocks/>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2" name="Freeform 250"/>
              <p:cNvSpPr>
                <a:spLocks/>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3" name="Freeform 251"/>
              <p:cNvSpPr>
                <a:spLocks/>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4" name="Freeform 252"/>
              <p:cNvSpPr>
                <a:spLocks/>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5" name="Freeform 253"/>
              <p:cNvSpPr>
                <a:spLocks/>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6" name="Freeform 254"/>
              <p:cNvSpPr>
                <a:spLocks/>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7" name="Freeform 255"/>
              <p:cNvSpPr>
                <a:spLocks/>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8" name="Freeform 256"/>
              <p:cNvSpPr>
                <a:spLocks/>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9"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0" name="Freeform 258"/>
              <p:cNvSpPr>
                <a:spLocks/>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1" name="Freeform 259"/>
              <p:cNvSpPr>
                <a:spLocks/>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2" name="Freeform 260"/>
              <p:cNvSpPr>
                <a:spLocks/>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3" name="Freeform 261"/>
              <p:cNvSpPr>
                <a:spLocks/>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4" name="Freeform 262"/>
              <p:cNvSpPr>
                <a:spLocks/>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5" name="Freeform 263"/>
              <p:cNvSpPr>
                <a:spLocks/>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6" name="Freeform 264"/>
              <p:cNvSpPr>
                <a:spLocks/>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7" name="Freeform 265"/>
              <p:cNvSpPr>
                <a:spLocks/>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8" name="Freeform 266"/>
              <p:cNvSpPr>
                <a:spLocks/>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9" name="Freeform 267"/>
              <p:cNvSpPr>
                <a:spLocks/>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0" name="Freeform 268"/>
              <p:cNvSpPr>
                <a:spLocks/>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1"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2" name="Freeform 270"/>
              <p:cNvSpPr>
                <a:spLocks/>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3"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4" name="Freeform 272"/>
              <p:cNvSpPr>
                <a:spLocks/>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5" name="Freeform 273"/>
              <p:cNvSpPr>
                <a:spLocks/>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6" name="Freeform 274"/>
              <p:cNvSpPr>
                <a:spLocks/>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7" name="Freeform 275"/>
              <p:cNvSpPr>
                <a:spLocks/>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8" name="Freeform 276"/>
              <p:cNvSpPr>
                <a:spLocks/>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9" name="Freeform 277"/>
              <p:cNvSpPr>
                <a:spLocks/>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0" name="Freeform 278"/>
              <p:cNvSpPr>
                <a:spLocks/>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1" name="Freeform 279"/>
              <p:cNvSpPr>
                <a:spLocks/>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2" name="Freeform 280"/>
              <p:cNvSpPr>
                <a:spLocks/>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3" name="Freeform 281"/>
              <p:cNvSpPr>
                <a:spLocks/>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4" name="Freeform 282"/>
              <p:cNvSpPr>
                <a:spLocks/>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5"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6" name="Freeform 284"/>
              <p:cNvSpPr>
                <a:spLocks/>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7" name="Freeform 285"/>
              <p:cNvSpPr>
                <a:spLocks/>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8" name="Freeform 286"/>
              <p:cNvSpPr>
                <a:spLocks/>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59" name="Freeform 287"/>
              <p:cNvSpPr>
                <a:spLocks/>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0" name="Freeform 288"/>
              <p:cNvSpPr>
                <a:spLocks/>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1" name="Freeform 289"/>
              <p:cNvSpPr>
                <a:spLocks/>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2" name="Freeform 290"/>
              <p:cNvSpPr>
                <a:spLocks/>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3" name="Freeform 291"/>
              <p:cNvSpPr>
                <a:spLocks/>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4" name="Freeform 292"/>
              <p:cNvSpPr>
                <a:spLocks/>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5"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6" name="Freeform 294"/>
              <p:cNvSpPr>
                <a:spLocks/>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7" name="Freeform 295"/>
              <p:cNvSpPr>
                <a:spLocks/>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8" name="Freeform 296"/>
              <p:cNvSpPr>
                <a:spLocks/>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69" name="Freeform 297"/>
              <p:cNvSpPr>
                <a:spLocks/>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0" name="Freeform 298"/>
              <p:cNvSpPr>
                <a:spLocks/>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1" name="Freeform 299"/>
              <p:cNvSpPr>
                <a:spLocks/>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2" name="Freeform 300"/>
              <p:cNvSpPr>
                <a:spLocks/>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3" name="Freeform 301"/>
              <p:cNvSpPr>
                <a:spLocks/>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4" name="Freeform 302"/>
              <p:cNvSpPr>
                <a:spLocks/>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5" name="Freeform 303"/>
              <p:cNvSpPr>
                <a:spLocks/>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6" name="Freeform 304"/>
              <p:cNvSpPr>
                <a:spLocks/>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7" name="Freeform 305"/>
              <p:cNvSpPr>
                <a:spLocks/>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8" name="Freeform 306"/>
              <p:cNvSpPr>
                <a:spLocks/>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79"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0" name="Freeform 308"/>
              <p:cNvSpPr>
                <a:spLocks/>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1" name="Freeform 309"/>
              <p:cNvSpPr>
                <a:spLocks/>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2" name="Freeform 310"/>
              <p:cNvSpPr>
                <a:spLocks/>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3" name="Freeform 311"/>
              <p:cNvSpPr>
                <a:spLocks/>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4" name="Freeform 312"/>
              <p:cNvSpPr>
                <a:spLocks/>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5" name="Freeform 313"/>
              <p:cNvSpPr>
                <a:spLocks/>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6" name="Freeform 314"/>
              <p:cNvSpPr>
                <a:spLocks/>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7" name="Freeform 315"/>
              <p:cNvSpPr>
                <a:spLocks/>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8" name="Freeform 316"/>
              <p:cNvSpPr>
                <a:spLocks/>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89" name="Freeform 317"/>
              <p:cNvSpPr>
                <a:spLocks/>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0" name="Freeform 318"/>
              <p:cNvSpPr>
                <a:spLocks/>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1" name="Freeform 319"/>
              <p:cNvSpPr>
                <a:spLocks/>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2" name="Freeform 320"/>
              <p:cNvSpPr>
                <a:spLocks/>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3" name="Freeform 321"/>
              <p:cNvSpPr>
                <a:spLocks/>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4" name="Freeform 322"/>
              <p:cNvSpPr>
                <a:spLocks/>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5" name="Freeform 323"/>
              <p:cNvSpPr>
                <a:spLocks/>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6" name="Freeform 324"/>
              <p:cNvSpPr>
                <a:spLocks/>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7" name="Freeform 325"/>
              <p:cNvSpPr>
                <a:spLocks/>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8" name="Freeform 326"/>
              <p:cNvSpPr>
                <a:spLocks/>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99" name="Freeform 327"/>
              <p:cNvSpPr>
                <a:spLocks/>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0" name="Freeform 328"/>
              <p:cNvSpPr>
                <a:spLocks/>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1" name="Freeform 329"/>
              <p:cNvSpPr>
                <a:spLocks/>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2" name="Freeform 330"/>
              <p:cNvSpPr>
                <a:spLocks/>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3"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4" name="Freeform 332"/>
              <p:cNvSpPr>
                <a:spLocks/>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5" name="Freeform 333"/>
              <p:cNvSpPr>
                <a:spLocks/>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6" name="Freeform 334"/>
              <p:cNvSpPr>
                <a:spLocks/>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7" name="Freeform 335"/>
              <p:cNvSpPr>
                <a:spLocks/>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8" name="Freeform 336"/>
              <p:cNvSpPr>
                <a:spLocks/>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09" name="Freeform 337"/>
              <p:cNvSpPr>
                <a:spLocks/>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0" name="Freeform 338"/>
              <p:cNvSpPr>
                <a:spLocks/>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1" name="Freeform 339"/>
              <p:cNvSpPr>
                <a:spLocks/>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2" name="Freeform 340"/>
              <p:cNvSpPr>
                <a:spLocks/>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3" name="Freeform 341"/>
              <p:cNvSpPr>
                <a:spLocks/>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4" name="Freeform 342"/>
              <p:cNvSpPr>
                <a:spLocks/>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5" name="Freeform 343"/>
              <p:cNvSpPr>
                <a:spLocks/>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6" name="Freeform 344"/>
              <p:cNvSpPr>
                <a:spLocks/>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7" name="Freeform 345"/>
              <p:cNvSpPr>
                <a:spLocks/>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8" name="Freeform 346"/>
              <p:cNvSpPr>
                <a:spLocks/>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19" name="Freeform 347"/>
              <p:cNvSpPr>
                <a:spLocks/>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0" name="Freeform 348"/>
              <p:cNvSpPr>
                <a:spLocks/>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1" name="Freeform 349"/>
              <p:cNvSpPr>
                <a:spLocks/>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2" name="Freeform 350"/>
              <p:cNvSpPr>
                <a:spLocks/>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3" name="Freeform 351"/>
              <p:cNvSpPr>
                <a:spLocks/>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4" name="Freeform 352"/>
              <p:cNvSpPr>
                <a:spLocks/>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5" name="Freeform 353"/>
              <p:cNvSpPr>
                <a:spLocks/>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6" name="Freeform 354"/>
              <p:cNvSpPr>
                <a:spLocks/>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527" name="Freeform 355"/>
              <p:cNvSpPr>
                <a:spLocks/>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376" name="文本框 375"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53010" y="3774009"/>
              <a:ext cx="2242922" cy="707886"/>
            </a:xfrm>
            <a:prstGeom prst="rect">
              <a:avLst/>
            </a:prstGeom>
            <a:noFill/>
            <a:effectLst/>
          </p:spPr>
          <p:txBody>
            <a:bodyPr wrap="none" rtlCol="0">
              <a:spAutoFit/>
            </a:bodyPr>
            <a:lstStyle/>
            <a:p>
              <a:r>
                <a:rPr lang="zh-CN" altLang="en-US" sz="4000" b="1" dirty="0">
                  <a:solidFill>
                    <a:srgbClr val="FDFDFD"/>
                  </a:solidFill>
                  <a:cs typeface="+mn-ea"/>
                  <a:sym typeface="+mn-lt"/>
                </a:rPr>
                <a:t>您的标题</a:t>
              </a:r>
              <a:endParaRPr lang="en-US" altLang="zh-CN" sz="4000" b="1" dirty="0">
                <a:solidFill>
                  <a:srgbClr val="FDFDFD"/>
                </a:solidFill>
                <a:cs typeface="+mn-ea"/>
                <a:sym typeface="+mn-lt"/>
              </a:endParaRPr>
            </a:p>
          </p:txBody>
        </p:sp>
      </p:grpSp>
      <p:grpSp>
        <p:nvGrpSpPr>
          <p:cNvPr id="728" name="组合 727"/>
          <p:cNvGrpSpPr/>
          <p:nvPr/>
        </p:nvGrpSpPr>
        <p:grpSpPr>
          <a:xfrm>
            <a:off x="5027234" y="5474345"/>
            <a:ext cx="2882901" cy="1058862"/>
            <a:chOff x="5027234" y="5474345"/>
            <a:chExt cx="2882901" cy="1058862"/>
          </a:xfrm>
        </p:grpSpPr>
        <p:grpSp>
          <p:nvGrpSpPr>
            <p:cNvPr id="729" name="组合 728"/>
            <p:cNvGrpSpPr/>
            <p:nvPr/>
          </p:nvGrpSpPr>
          <p:grpSpPr>
            <a:xfrm>
              <a:off x="5027234" y="5474345"/>
              <a:ext cx="2882901" cy="1058862"/>
              <a:chOff x="3925888" y="1852613"/>
              <a:chExt cx="2882901" cy="1058862"/>
            </a:xfrm>
          </p:grpSpPr>
          <p:grpSp>
            <p:nvGrpSpPr>
              <p:cNvPr id="731" name="Group 205"/>
              <p:cNvGrpSpPr>
                <a:grpSpLocks/>
              </p:cNvGrpSpPr>
              <p:nvPr/>
            </p:nvGrpSpPr>
            <p:grpSpPr bwMode="auto">
              <a:xfrm>
                <a:off x="3930651" y="1852613"/>
                <a:ext cx="2878138" cy="1058862"/>
                <a:chOff x="2476" y="1167"/>
                <a:chExt cx="1813" cy="667"/>
              </a:xfrm>
            </p:grpSpPr>
            <p:sp>
              <p:nvSpPr>
                <p:cNvPr id="882" name="Freeform 5"/>
                <p:cNvSpPr>
                  <a:spLocks/>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3" name="Freeform 6"/>
                <p:cNvSpPr>
                  <a:spLocks/>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4" name="Freeform 7"/>
                <p:cNvSpPr>
                  <a:spLocks/>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5" name="Freeform 8"/>
                <p:cNvSpPr>
                  <a:spLocks/>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6" name="Freeform 9"/>
                <p:cNvSpPr>
                  <a:spLocks/>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7" name="Freeform 10"/>
                <p:cNvSpPr>
                  <a:spLocks/>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8" name="Freeform 11"/>
                <p:cNvSpPr>
                  <a:spLocks/>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9" name="Freeform 12"/>
                <p:cNvSpPr>
                  <a:spLocks/>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0" name="Freeform 13"/>
                <p:cNvSpPr>
                  <a:spLocks/>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1" name="Freeform 14"/>
                <p:cNvSpPr>
                  <a:spLocks/>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2" name="Freeform 15"/>
                <p:cNvSpPr>
                  <a:spLocks/>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3" name="Freeform 16"/>
                <p:cNvSpPr>
                  <a:spLocks/>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4" name="Freeform 17"/>
                <p:cNvSpPr>
                  <a:spLocks/>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5" name="Freeform 18"/>
                <p:cNvSpPr>
                  <a:spLocks/>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6" name="Freeform 19"/>
                <p:cNvSpPr>
                  <a:spLocks/>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7" name="Freeform 20"/>
                <p:cNvSpPr>
                  <a:spLocks/>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8" name="Freeform 21"/>
                <p:cNvSpPr>
                  <a:spLocks/>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9" name="Freeform 22"/>
                <p:cNvSpPr>
                  <a:spLocks/>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0" name="Freeform 23"/>
                <p:cNvSpPr>
                  <a:spLocks/>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1" name="Freeform 24"/>
                <p:cNvSpPr>
                  <a:spLocks/>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2" name="Freeform 25"/>
                <p:cNvSpPr>
                  <a:spLocks/>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3" name="Freeform 26"/>
                <p:cNvSpPr>
                  <a:spLocks/>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4" name="Freeform 27"/>
                <p:cNvSpPr>
                  <a:spLocks/>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5" name="Freeform 28"/>
                <p:cNvSpPr>
                  <a:spLocks/>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6" name="Freeform 29"/>
                <p:cNvSpPr>
                  <a:spLocks/>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7" name="Freeform 30"/>
                <p:cNvSpPr>
                  <a:spLocks/>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8" name="Freeform 31"/>
                <p:cNvSpPr>
                  <a:spLocks/>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9" name="Freeform 32"/>
                <p:cNvSpPr>
                  <a:spLocks/>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0" name="Freeform 33"/>
                <p:cNvSpPr>
                  <a:spLocks/>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1" name="Freeform 34"/>
                <p:cNvSpPr>
                  <a:spLocks/>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2" name="Freeform 35"/>
                <p:cNvSpPr>
                  <a:spLocks/>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3" name="Freeform 36"/>
                <p:cNvSpPr>
                  <a:spLocks/>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4" name="Freeform 37"/>
                <p:cNvSpPr>
                  <a:spLocks/>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5" name="Freeform 38"/>
                <p:cNvSpPr>
                  <a:spLocks/>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6" name="Freeform 39"/>
                <p:cNvSpPr>
                  <a:spLocks/>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7"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8" name="Freeform 41"/>
                <p:cNvSpPr>
                  <a:spLocks/>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9" name="Freeform 42"/>
                <p:cNvSpPr>
                  <a:spLocks/>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0" name="Freeform 43"/>
                <p:cNvSpPr>
                  <a:spLocks/>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1" name="Freeform 44"/>
                <p:cNvSpPr>
                  <a:spLocks/>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2" name="Freeform 45"/>
                <p:cNvSpPr>
                  <a:spLocks/>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3" name="Freeform 46"/>
                <p:cNvSpPr>
                  <a:spLocks/>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4" name="Freeform 47"/>
                <p:cNvSpPr>
                  <a:spLocks/>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5" name="Freeform 48"/>
                <p:cNvSpPr>
                  <a:spLocks/>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6" name="Freeform 49"/>
                <p:cNvSpPr>
                  <a:spLocks/>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7" name="Freeform 50"/>
                <p:cNvSpPr>
                  <a:spLocks/>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8" name="Freeform 51"/>
                <p:cNvSpPr>
                  <a:spLocks/>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9"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0" name="Freeform 53"/>
                <p:cNvSpPr>
                  <a:spLocks/>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1"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2" name="Freeform 55"/>
                <p:cNvSpPr>
                  <a:spLocks/>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3" name="Freeform 56"/>
                <p:cNvSpPr>
                  <a:spLocks/>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4" name="Freeform 57"/>
                <p:cNvSpPr>
                  <a:spLocks/>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5" name="Freeform 58"/>
                <p:cNvSpPr>
                  <a:spLocks/>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6" name="Freeform 59"/>
                <p:cNvSpPr>
                  <a:spLocks/>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7" name="Freeform 60"/>
                <p:cNvSpPr>
                  <a:spLocks/>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8" name="Freeform 61"/>
                <p:cNvSpPr>
                  <a:spLocks/>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9" name="Freeform 62"/>
                <p:cNvSpPr>
                  <a:spLocks/>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0" name="Freeform 63"/>
                <p:cNvSpPr>
                  <a:spLocks/>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1"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2" name="Freeform 65"/>
                <p:cNvSpPr>
                  <a:spLocks/>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3" name="Freeform 66"/>
                <p:cNvSpPr>
                  <a:spLocks/>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4" name="Freeform 67"/>
                <p:cNvSpPr>
                  <a:spLocks/>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5" name="Freeform 68"/>
                <p:cNvSpPr>
                  <a:spLocks/>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6" name="Freeform 69"/>
                <p:cNvSpPr>
                  <a:spLocks/>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7" name="Freeform 70"/>
                <p:cNvSpPr>
                  <a:spLocks/>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8" name="Freeform 71"/>
                <p:cNvSpPr>
                  <a:spLocks/>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49" name="Freeform 72"/>
                <p:cNvSpPr>
                  <a:spLocks/>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0" name="Freeform 73"/>
                <p:cNvSpPr>
                  <a:spLocks/>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1" name="Freeform 74"/>
                <p:cNvSpPr>
                  <a:spLocks/>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2" name="Freeform 75"/>
                <p:cNvSpPr>
                  <a:spLocks/>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3"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4" name="Freeform 77"/>
                <p:cNvSpPr>
                  <a:spLocks/>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5" name="Freeform 78"/>
                <p:cNvSpPr>
                  <a:spLocks/>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6" name="Freeform 79"/>
                <p:cNvSpPr>
                  <a:spLocks/>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7" name="Freeform 80"/>
                <p:cNvSpPr>
                  <a:spLocks/>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8" name="Freeform 81"/>
                <p:cNvSpPr>
                  <a:spLocks/>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59" name="Freeform 82"/>
                <p:cNvSpPr>
                  <a:spLocks/>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0" name="Freeform 83"/>
                <p:cNvSpPr>
                  <a:spLocks/>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1" name="Freeform 84"/>
                <p:cNvSpPr>
                  <a:spLocks/>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2" name="Freeform 85"/>
                <p:cNvSpPr>
                  <a:spLocks/>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3" name="Freeform 86"/>
                <p:cNvSpPr>
                  <a:spLocks/>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4" name="Freeform 87"/>
                <p:cNvSpPr>
                  <a:spLocks/>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5"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6" name="Freeform 89"/>
                <p:cNvSpPr>
                  <a:spLocks/>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7"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8" name="Freeform 91"/>
                <p:cNvSpPr>
                  <a:spLocks/>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69" name="Freeform 92"/>
                <p:cNvSpPr>
                  <a:spLocks/>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0" name="Freeform 93"/>
                <p:cNvSpPr>
                  <a:spLocks/>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1" name="Freeform 94"/>
                <p:cNvSpPr>
                  <a:spLocks/>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2" name="Freeform 95"/>
                <p:cNvSpPr>
                  <a:spLocks/>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3" name="Freeform 96"/>
                <p:cNvSpPr>
                  <a:spLocks/>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4" name="Freeform 97"/>
                <p:cNvSpPr>
                  <a:spLocks/>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5" name="Freeform 98"/>
                <p:cNvSpPr>
                  <a:spLocks/>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6" name="Freeform 99"/>
                <p:cNvSpPr>
                  <a:spLocks/>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7"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8" name="Freeform 101"/>
                <p:cNvSpPr>
                  <a:spLocks/>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79" name="Freeform 102"/>
                <p:cNvSpPr>
                  <a:spLocks/>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0" name="Freeform 103"/>
                <p:cNvSpPr>
                  <a:spLocks/>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1" name="Freeform 104"/>
                <p:cNvSpPr>
                  <a:spLocks/>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2" name="Freeform 105"/>
                <p:cNvSpPr>
                  <a:spLocks/>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3" name="Freeform 106"/>
                <p:cNvSpPr>
                  <a:spLocks/>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4" name="Freeform 107"/>
                <p:cNvSpPr>
                  <a:spLocks/>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5" name="Freeform 108"/>
                <p:cNvSpPr>
                  <a:spLocks/>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6" name="Freeform 109"/>
                <p:cNvSpPr>
                  <a:spLocks/>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7" name="Freeform 110"/>
                <p:cNvSpPr>
                  <a:spLocks/>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8" name="Freeform 111"/>
                <p:cNvSpPr>
                  <a:spLocks/>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89"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0" name="Freeform 113"/>
                <p:cNvSpPr>
                  <a:spLocks/>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1" name="Freeform 114"/>
                <p:cNvSpPr>
                  <a:spLocks/>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2" name="Freeform 115"/>
                <p:cNvSpPr>
                  <a:spLocks/>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3" name="Freeform 116"/>
                <p:cNvSpPr>
                  <a:spLocks/>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4" name="Freeform 117"/>
                <p:cNvSpPr>
                  <a:spLocks/>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5" name="Freeform 118"/>
                <p:cNvSpPr>
                  <a:spLocks/>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6" name="Freeform 119"/>
                <p:cNvSpPr>
                  <a:spLocks/>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7" name="Freeform 120"/>
                <p:cNvSpPr>
                  <a:spLocks/>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8" name="Freeform 121"/>
                <p:cNvSpPr>
                  <a:spLocks/>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99" name="Freeform 122"/>
                <p:cNvSpPr>
                  <a:spLocks/>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0" name="Freeform 123"/>
                <p:cNvSpPr>
                  <a:spLocks/>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1"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2" name="Freeform 125"/>
                <p:cNvSpPr>
                  <a:spLocks/>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3"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4" name="Freeform 127"/>
                <p:cNvSpPr>
                  <a:spLocks/>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5" name="Freeform 128"/>
                <p:cNvSpPr>
                  <a:spLocks/>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6" name="Freeform 129"/>
                <p:cNvSpPr>
                  <a:spLocks/>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7" name="Freeform 130"/>
                <p:cNvSpPr>
                  <a:spLocks/>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8" name="Freeform 131"/>
                <p:cNvSpPr>
                  <a:spLocks/>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09" name="Freeform 132"/>
                <p:cNvSpPr>
                  <a:spLocks/>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0" name="Freeform 133"/>
                <p:cNvSpPr>
                  <a:spLocks/>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1" name="Freeform 134"/>
                <p:cNvSpPr>
                  <a:spLocks/>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2" name="Freeform 135"/>
                <p:cNvSpPr>
                  <a:spLocks/>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3" name="Freeform 136"/>
                <p:cNvSpPr>
                  <a:spLocks/>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4" name="Freeform 137"/>
                <p:cNvSpPr>
                  <a:spLocks/>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5" name="Freeform 138"/>
                <p:cNvSpPr>
                  <a:spLocks/>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6" name="Freeform 139"/>
                <p:cNvSpPr>
                  <a:spLocks/>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7" name="Freeform 140"/>
                <p:cNvSpPr>
                  <a:spLocks/>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8" name="Freeform 141"/>
                <p:cNvSpPr>
                  <a:spLocks/>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19" name="Freeform 142"/>
                <p:cNvSpPr>
                  <a:spLocks/>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0" name="Freeform 143"/>
                <p:cNvSpPr>
                  <a:spLocks/>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1" name="Freeform 144"/>
                <p:cNvSpPr>
                  <a:spLocks/>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2" name="Freeform 145"/>
                <p:cNvSpPr>
                  <a:spLocks/>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3" name="Freeform 146"/>
                <p:cNvSpPr>
                  <a:spLocks/>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4" name="Freeform 147"/>
                <p:cNvSpPr>
                  <a:spLocks/>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5"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6" name="Freeform 149"/>
                <p:cNvSpPr>
                  <a:spLocks/>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7"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8" name="Freeform 151"/>
                <p:cNvSpPr>
                  <a:spLocks/>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29" name="Freeform 152"/>
                <p:cNvSpPr>
                  <a:spLocks/>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0" name="Freeform 153"/>
                <p:cNvSpPr>
                  <a:spLocks/>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1" name="Freeform 154"/>
                <p:cNvSpPr>
                  <a:spLocks/>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2" name="Freeform 155"/>
                <p:cNvSpPr>
                  <a:spLocks/>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3" name="Freeform 156"/>
                <p:cNvSpPr>
                  <a:spLocks/>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4" name="Freeform 157"/>
                <p:cNvSpPr>
                  <a:spLocks/>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5" name="Freeform 158"/>
                <p:cNvSpPr>
                  <a:spLocks/>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6" name="Freeform 159"/>
                <p:cNvSpPr>
                  <a:spLocks/>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7" name="Freeform 160"/>
                <p:cNvSpPr>
                  <a:spLocks/>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8" name="Freeform 161"/>
                <p:cNvSpPr>
                  <a:spLocks/>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39"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0" name="Freeform 163"/>
                <p:cNvSpPr>
                  <a:spLocks/>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1" name="Freeform 164"/>
                <p:cNvSpPr>
                  <a:spLocks/>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2" name="Freeform 165"/>
                <p:cNvSpPr>
                  <a:spLocks/>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3" name="Freeform 166"/>
                <p:cNvSpPr>
                  <a:spLocks/>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4" name="Freeform 167"/>
                <p:cNvSpPr>
                  <a:spLocks/>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5" name="Freeform 168"/>
                <p:cNvSpPr>
                  <a:spLocks/>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6" name="Freeform 169"/>
                <p:cNvSpPr>
                  <a:spLocks/>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7" name="Freeform 170"/>
                <p:cNvSpPr>
                  <a:spLocks/>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8" name="Freeform 171"/>
                <p:cNvSpPr>
                  <a:spLocks/>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49" name="Freeform 172"/>
                <p:cNvSpPr>
                  <a:spLocks/>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0" name="Freeform 173"/>
                <p:cNvSpPr>
                  <a:spLocks/>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1" name="Freeform 174"/>
                <p:cNvSpPr>
                  <a:spLocks/>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2" name="Freeform 175"/>
                <p:cNvSpPr>
                  <a:spLocks/>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3" name="Freeform 176"/>
                <p:cNvSpPr>
                  <a:spLocks/>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4" name="Freeform 177"/>
                <p:cNvSpPr>
                  <a:spLocks/>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5" name="Freeform 178"/>
                <p:cNvSpPr>
                  <a:spLocks/>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6" name="Freeform 179"/>
                <p:cNvSpPr>
                  <a:spLocks/>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7" name="Freeform 180"/>
                <p:cNvSpPr>
                  <a:spLocks/>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8" name="Freeform 181"/>
                <p:cNvSpPr>
                  <a:spLocks/>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59" name="Freeform 182"/>
                <p:cNvSpPr>
                  <a:spLocks/>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0" name="Freeform 183"/>
                <p:cNvSpPr>
                  <a:spLocks/>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1"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2" name="Freeform 185"/>
                <p:cNvSpPr>
                  <a:spLocks/>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3" name="Freeform 186"/>
                <p:cNvSpPr>
                  <a:spLocks/>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4" name="Freeform 187"/>
                <p:cNvSpPr>
                  <a:spLocks/>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5" name="Freeform 188"/>
                <p:cNvSpPr>
                  <a:spLocks/>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6" name="Freeform 189"/>
                <p:cNvSpPr>
                  <a:spLocks/>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7" name="Freeform 190"/>
                <p:cNvSpPr>
                  <a:spLocks/>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8" name="Freeform 191"/>
                <p:cNvSpPr>
                  <a:spLocks/>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69" name="Freeform 192"/>
                <p:cNvSpPr>
                  <a:spLocks/>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0" name="Freeform 193"/>
                <p:cNvSpPr>
                  <a:spLocks/>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1" name="Freeform 194"/>
                <p:cNvSpPr>
                  <a:spLocks/>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2" name="Freeform 195"/>
                <p:cNvSpPr>
                  <a:spLocks/>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3"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4" name="Freeform 197"/>
                <p:cNvSpPr>
                  <a:spLocks/>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5" name="Freeform 198"/>
                <p:cNvSpPr>
                  <a:spLocks/>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6" name="Freeform 199"/>
                <p:cNvSpPr>
                  <a:spLocks/>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7" name="Freeform 200"/>
                <p:cNvSpPr>
                  <a:spLocks/>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8" name="Freeform 201"/>
                <p:cNvSpPr>
                  <a:spLocks/>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79" name="Freeform 202"/>
                <p:cNvSpPr>
                  <a:spLocks/>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80" name="Freeform 203"/>
                <p:cNvSpPr>
                  <a:spLocks/>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81" name="Freeform 204"/>
                <p:cNvSpPr>
                  <a:spLocks/>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732" name="Freeform 206"/>
              <p:cNvSpPr>
                <a:spLocks/>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3" name="Freeform 207"/>
              <p:cNvSpPr>
                <a:spLocks/>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4" name="Freeform 208"/>
              <p:cNvSpPr>
                <a:spLocks/>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5"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6" name="Freeform 210"/>
              <p:cNvSpPr>
                <a:spLocks/>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7" name="Freeform 211"/>
              <p:cNvSpPr>
                <a:spLocks/>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8" name="Freeform 212"/>
              <p:cNvSpPr>
                <a:spLocks/>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39" name="Freeform 213"/>
              <p:cNvSpPr>
                <a:spLocks/>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0" name="Freeform 214"/>
              <p:cNvSpPr>
                <a:spLocks/>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1" name="Freeform 215"/>
              <p:cNvSpPr>
                <a:spLocks/>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2" name="Freeform 216"/>
              <p:cNvSpPr>
                <a:spLocks/>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3" name="Freeform 217"/>
              <p:cNvSpPr>
                <a:spLocks/>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4" name="Freeform 218"/>
              <p:cNvSpPr>
                <a:spLocks/>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5" name="Freeform 219"/>
              <p:cNvSpPr>
                <a:spLocks/>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6" name="Freeform 220"/>
              <p:cNvSpPr>
                <a:spLocks/>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7"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8" name="Freeform 222"/>
              <p:cNvSpPr>
                <a:spLocks/>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49" name="Freeform 223"/>
              <p:cNvSpPr>
                <a:spLocks/>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0" name="Freeform 224"/>
              <p:cNvSpPr>
                <a:spLocks/>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1" name="Freeform 225"/>
              <p:cNvSpPr>
                <a:spLocks/>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2" name="Freeform 226"/>
              <p:cNvSpPr>
                <a:spLocks/>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3" name="Freeform 227"/>
              <p:cNvSpPr>
                <a:spLocks/>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4" name="Freeform 228"/>
              <p:cNvSpPr>
                <a:spLocks/>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5" name="Freeform 229"/>
              <p:cNvSpPr>
                <a:spLocks/>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6" name="Freeform 230"/>
              <p:cNvSpPr>
                <a:spLocks/>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7" name="Freeform 231"/>
              <p:cNvSpPr>
                <a:spLocks/>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8" name="Freeform 232"/>
              <p:cNvSpPr>
                <a:spLocks/>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59"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0" name="Freeform 234"/>
              <p:cNvSpPr>
                <a:spLocks/>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1" name="Freeform 235"/>
              <p:cNvSpPr>
                <a:spLocks/>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2" name="Freeform 236"/>
              <p:cNvSpPr>
                <a:spLocks/>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3" name="Freeform 237"/>
              <p:cNvSpPr>
                <a:spLocks/>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4" name="Freeform 238"/>
              <p:cNvSpPr>
                <a:spLocks/>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5" name="Freeform 239"/>
              <p:cNvSpPr>
                <a:spLocks/>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6" name="Freeform 240"/>
              <p:cNvSpPr>
                <a:spLocks/>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7" name="Freeform 241"/>
              <p:cNvSpPr>
                <a:spLocks/>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8" name="Freeform 242"/>
              <p:cNvSpPr>
                <a:spLocks/>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69" name="Freeform 243"/>
              <p:cNvSpPr>
                <a:spLocks/>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0" name="Freeform 244"/>
              <p:cNvSpPr>
                <a:spLocks/>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1"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2" name="Freeform 246"/>
              <p:cNvSpPr>
                <a:spLocks/>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3" name="Freeform 247"/>
              <p:cNvSpPr>
                <a:spLocks/>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4" name="Freeform 248"/>
              <p:cNvSpPr>
                <a:spLocks/>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5" name="Freeform 249"/>
              <p:cNvSpPr>
                <a:spLocks/>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6" name="Freeform 250"/>
              <p:cNvSpPr>
                <a:spLocks/>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7" name="Freeform 251"/>
              <p:cNvSpPr>
                <a:spLocks/>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8" name="Freeform 252"/>
              <p:cNvSpPr>
                <a:spLocks/>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79" name="Freeform 253"/>
              <p:cNvSpPr>
                <a:spLocks/>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0" name="Freeform 254"/>
              <p:cNvSpPr>
                <a:spLocks/>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1" name="Freeform 255"/>
              <p:cNvSpPr>
                <a:spLocks/>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2" name="Freeform 256"/>
              <p:cNvSpPr>
                <a:spLocks/>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3"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4" name="Freeform 258"/>
              <p:cNvSpPr>
                <a:spLocks/>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5" name="Freeform 259"/>
              <p:cNvSpPr>
                <a:spLocks/>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6" name="Freeform 260"/>
              <p:cNvSpPr>
                <a:spLocks/>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7" name="Freeform 261"/>
              <p:cNvSpPr>
                <a:spLocks/>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8" name="Freeform 262"/>
              <p:cNvSpPr>
                <a:spLocks/>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89" name="Freeform 263"/>
              <p:cNvSpPr>
                <a:spLocks/>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0" name="Freeform 264"/>
              <p:cNvSpPr>
                <a:spLocks/>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1" name="Freeform 265"/>
              <p:cNvSpPr>
                <a:spLocks/>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2" name="Freeform 266"/>
              <p:cNvSpPr>
                <a:spLocks/>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3" name="Freeform 267"/>
              <p:cNvSpPr>
                <a:spLocks/>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4" name="Freeform 268"/>
              <p:cNvSpPr>
                <a:spLocks/>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5"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6" name="Freeform 270"/>
              <p:cNvSpPr>
                <a:spLocks/>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7"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8" name="Freeform 272"/>
              <p:cNvSpPr>
                <a:spLocks/>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799" name="Freeform 273"/>
              <p:cNvSpPr>
                <a:spLocks/>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0" name="Freeform 274"/>
              <p:cNvSpPr>
                <a:spLocks/>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1" name="Freeform 275"/>
              <p:cNvSpPr>
                <a:spLocks/>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2" name="Freeform 276"/>
              <p:cNvSpPr>
                <a:spLocks/>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3" name="Freeform 277"/>
              <p:cNvSpPr>
                <a:spLocks/>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4" name="Freeform 278"/>
              <p:cNvSpPr>
                <a:spLocks/>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5" name="Freeform 279"/>
              <p:cNvSpPr>
                <a:spLocks/>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6" name="Freeform 280"/>
              <p:cNvSpPr>
                <a:spLocks/>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7" name="Freeform 281"/>
              <p:cNvSpPr>
                <a:spLocks/>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8" name="Freeform 282"/>
              <p:cNvSpPr>
                <a:spLocks/>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09"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0" name="Freeform 284"/>
              <p:cNvSpPr>
                <a:spLocks/>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1" name="Freeform 285"/>
              <p:cNvSpPr>
                <a:spLocks/>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2" name="Freeform 286"/>
              <p:cNvSpPr>
                <a:spLocks/>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3" name="Freeform 287"/>
              <p:cNvSpPr>
                <a:spLocks/>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4" name="Freeform 288"/>
              <p:cNvSpPr>
                <a:spLocks/>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5" name="Freeform 289"/>
              <p:cNvSpPr>
                <a:spLocks/>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6" name="Freeform 290"/>
              <p:cNvSpPr>
                <a:spLocks/>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7" name="Freeform 291"/>
              <p:cNvSpPr>
                <a:spLocks/>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8" name="Freeform 292"/>
              <p:cNvSpPr>
                <a:spLocks/>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19"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0" name="Freeform 294"/>
              <p:cNvSpPr>
                <a:spLocks/>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1" name="Freeform 295"/>
              <p:cNvSpPr>
                <a:spLocks/>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2" name="Freeform 296"/>
              <p:cNvSpPr>
                <a:spLocks/>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3" name="Freeform 297"/>
              <p:cNvSpPr>
                <a:spLocks/>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4" name="Freeform 298"/>
              <p:cNvSpPr>
                <a:spLocks/>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5" name="Freeform 299"/>
              <p:cNvSpPr>
                <a:spLocks/>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6" name="Freeform 300"/>
              <p:cNvSpPr>
                <a:spLocks/>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7" name="Freeform 301"/>
              <p:cNvSpPr>
                <a:spLocks/>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8" name="Freeform 302"/>
              <p:cNvSpPr>
                <a:spLocks/>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29" name="Freeform 303"/>
              <p:cNvSpPr>
                <a:spLocks/>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0" name="Freeform 304"/>
              <p:cNvSpPr>
                <a:spLocks/>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1" name="Freeform 305"/>
              <p:cNvSpPr>
                <a:spLocks/>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2" name="Freeform 306"/>
              <p:cNvSpPr>
                <a:spLocks/>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3"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4" name="Freeform 308"/>
              <p:cNvSpPr>
                <a:spLocks/>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5" name="Freeform 309"/>
              <p:cNvSpPr>
                <a:spLocks/>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6" name="Freeform 310"/>
              <p:cNvSpPr>
                <a:spLocks/>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7" name="Freeform 311"/>
              <p:cNvSpPr>
                <a:spLocks/>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8" name="Freeform 312"/>
              <p:cNvSpPr>
                <a:spLocks/>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39" name="Freeform 313"/>
              <p:cNvSpPr>
                <a:spLocks/>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0" name="Freeform 314"/>
              <p:cNvSpPr>
                <a:spLocks/>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1" name="Freeform 315"/>
              <p:cNvSpPr>
                <a:spLocks/>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2" name="Freeform 316"/>
              <p:cNvSpPr>
                <a:spLocks/>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3" name="Freeform 317"/>
              <p:cNvSpPr>
                <a:spLocks/>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4" name="Freeform 318"/>
              <p:cNvSpPr>
                <a:spLocks/>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5" name="Freeform 319"/>
              <p:cNvSpPr>
                <a:spLocks/>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6" name="Freeform 320"/>
              <p:cNvSpPr>
                <a:spLocks/>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7" name="Freeform 321"/>
              <p:cNvSpPr>
                <a:spLocks/>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8" name="Freeform 322"/>
              <p:cNvSpPr>
                <a:spLocks/>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49" name="Freeform 323"/>
              <p:cNvSpPr>
                <a:spLocks/>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0" name="Freeform 324"/>
              <p:cNvSpPr>
                <a:spLocks/>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1" name="Freeform 325"/>
              <p:cNvSpPr>
                <a:spLocks/>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2" name="Freeform 326"/>
              <p:cNvSpPr>
                <a:spLocks/>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3" name="Freeform 327"/>
              <p:cNvSpPr>
                <a:spLocks/>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4" name="Freeform 328"/>
              <p:cNvSpPr>
                <a:spLocks/>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5" name="Freeform 329"/>
              <p:cNvSpPr>
                <a:spLocks/>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6" name="Freeform 330"/>
              <p:cNvSpPr>
                <a:spLocks/>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7"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8" name="Freeform 332"/>
              <p:cNvSpPr>
                <a:spLocks/>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59" name="Freeform 333"/>
              <p:cNvSpPr>
                <a:spLocks/>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0" name="Freeform 334"/>
              <p:cNvSpPr>
                <a:spLocks/>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1" name="Freeform 335"/>
              <p:cNvSpPr>
                <a:spLocks/>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2" name="Freeform 336"/>
              <p:cNvSpPr>
                <a:spLocks/>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3" name="Freeform 337"/>
              <p:cNvSpPr>
                <a:spLocks/>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4" name="Freeform 338"/>
              <p:cNvSpPr>
                <a:spLocks/>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5" name="Freeform 339"/>
              <p:cNvSpPr>
                <a:spLocks/>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6" name="Freeform 340"/>
              <p:cNvSpPr>
                <a:spLocks/>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7" name="Freeform 341"/>
              <p:cNvSpPr>
                <a:spLocks/>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8" name="Freeform 342"/>
              <p:cNvSpPr>
                <a:spLocks/>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9" name="Freeform 343"/>
              <p:cNvSpPr>
                <a:spLocks/>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0" name="Freeform 344"/>
              <p:cNvSpPr>
                <a:spLocks/>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1" name="Freeform 345"/>
              <p:cNvSpPr>
                <a:spLocks/>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2" name="Freeform 346"/>
              <p:cNvSpPr>
                <a:spLocks/>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3" name="Freeform 347"/>
              <p:cNvSpPr>
                <a:spLocks/>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4" name="Freeform 348"/>
              <p:cNvSpPr>
                <a:spLocks/>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5" name="Freeform 349"/>
              <p:cNvSpPr>
                <a:spLocks/>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6" name="Freeform 350"/>
              <p:cNvSpPr>
                <a:spLocks/>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7" name="Freeform 351"/>
              <p:cNvSpPr>
                <a:spLocks/>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8" name="Freeform 352"/>
              <p:cNvSpPr>
                <a:spLocks/>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9" name="Freeform 353"/>
              <p:cNvSpPr>
                <a:spLocks/>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0" name="Freeform 354"/>
              <p:cNvSpPr>
                <a:spLocks/>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1" name="Freeform 355"/>
              <p:cNvSpPr>
                <a:spLocks/>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730" name="文本框 72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19899" y="5614043"/>
              <a:ext cx="2242922" cy="707886"/>
            </a:xfrm>
            <a:prstGeom prst="rect">
              <a:avLst/>
            </a:prstGeom>
            <a:noFill/>
            <a:effectLst/>
          </p:spPr>
          <p:txBody>
            <a:bodyPr wrap="none" rtlCol="0">
              <a:spAutoFit/>
            </a:bodyPr>
            <a:lstStyle/>
            <a:p>
              <a:r>
                <a:rPr lang="zh-CN" altLang="en-US" sz="4000" b="1" dirty="0">
                  <a:solidFill>
                    <a:srgbClr val="FDFDFD"/>
                  </a:solidFill>
                  <a:cs typeface="+mn-ea"/>
                  <a:sym typeface="+mn-lt"/>
                </a:rPr>
                <a:t>您的标题</a:t>
              </a:r>
              <a:endParaRPr lang="en-US" altLang="zh-CN" sz="4000" b="1" dirty="0">
                <a:solidFill>
                  <a:srgbClr val="FDFDFD"/>
                </a:solidFill>
                <a:cs typeface="+mn-ea"/>
                <a:sym typeface="+mn-lt"/>
              </a:endParaRPr>
            </a:p>
          </p:txBody>
        </p:sp>
      </p:grpSp>
      <p:grpSp>
        <p:nvGrpSpPr>
          <p:cNvPr id="1082" name="组合 1081"/>
          <p:cNvGrpSpPr/>
          <p:nvPr/>
        </p:nvGrpSpPr>
        <p:grpSpPr>
          <a:xfrm>
            <a:off x="80251" y="2302332"/>
            <a:ext cx="3708357" cy="3278226"/>
            <a:chOff x="80251" y="2302332"/>
            <a:chExt cx="3708357" cy="3278226"/>
          </a:xfrm>
        </p:grpSpPr>
        <p:sp>
          <p:nvSpPr>
            <p:cNvPr id="1083" name="椭圆 1082"/>
            <p:cNvSpPr/>
            <p:nvPr/>
          </p:nvSpPr>
          <p:spPr>
            <a:xfrm>
              <a:off x="748057" y="3076186"/>
              <a:ext cx="2193925" cy="2193925"/>
            </a:xfrm>
            <a:prstGeom prst="ellipse">
              <a:avLst/>
            </a:prstGeom>
            <a:blipFill>
              <a:blip r:embed="rId4"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cs typeface="+mn-ea"/>
                <a:sym typeface="+mn-lt"/>
              </a:endParaRPr>
            </a:p>
          </p:txBody>
        </p:sp>
        <p:sp>
          <p:nvSpPr>
            <p:cNvPr id="1084" name="Freeform 14"/>
            <p:cNvSpPr>
              <a:spLocks/>
            </p:cNvSpPr>
            <p:nvPr/>
          </p:nvSpPr>
          <p:spPr bwMode="auto">
            <a:xfrm>
              <a:off x="80251" y="2302332"/>
              <a:ext cx="3708357" cy="3278226"/>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solidFill>
              <a:srgbClr val="262626"/>
            </a:solidFill>
            <a:ln w="23813" cap="rnd">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Tree>
    <p:extLst>
      <p:ext uri="{BB962C8B-B14F-4D97-AF65-F5344CB8AC3E}">
        <p14:creationId xmlns:p14="http://schemas.microsoft.com/office/powerpoint/2010/main" val="197226128"/>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082"/>
                                        </p:tgtEl>
                                        <p:attrNameLst>
                                          <p:attrName>style.visibility</p:attrName>
                                        </p:attrNameLst>
                                      </p:cBhvr>
                                      <p:to>
                                        <p:strVal val="visible"/>
                                      </p:to>
                                    </p:set>
                                    <p:animEffect transition="in" filter="wheel(1)">
                                      <p:cBhvr>
                                        <p:cTn id="7" dur="1500"/>
                                        <p:tgtEl>
                                          <p:spTgt spid="1082"/>
                                        </p:tgtEl>
                                      </p:cBhvr>
                                    </p:animEffect>
                                  </p:childTnLst>
                                </p:cTn>
                              </p:par>
                            </p:childTnLst>
                          </p:cTn>
                        </p:par>
                        <p:par>
                          <p:cTn id="8" fill="hold">
                            <p:stCondLst>
                              <p:cond delay="1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2000"/>
                            </p:stCondLst>
                            <p:childTnLst>
                              <p:par>
                                <p:cTn id="13" presetID="2" presetClass="entr" presetSubtype="2" decel="36000"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1+#ppt_w/2"/>
                                          </p:val>
                                        </p:tav>
                                        <p:tav tm="100000">
                                          <p:val>
                                            <p:strVal val="#ppt_x"/>
                                          </p:val>
                                        </p:tav>
                                      </p:tavLst>
                                    </p:anim>
                                    <p:anim calcmode="lin" valueType="num">
                                      <p:cBhvr additive="base">
                                        <p:cTn id="16" dur="75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decel="36000" fill="hold" nodeType="withEffect">
                                  <p:stCondLst>
                                    <p:cond delay="250"/>
                                  </p:stCondLst>
                                  <p:childTnLst>
                                    <p:set>
                                      <p:cBhvr>
                                        <p:cTn id="18" dur="1" fill="hold">
                                          <p:stCondLst>
                                            <p:cond delay="0"/>
                                          </p:stCondLst>
                                        </p:cTn>
                                        <p:tgtEl>
                                          <p:spTgt spid="374"/>
                                        </p:tgtEl>
                                        <p:attrNameLst>
                                          <p:attrName>style.visibility</p:attrName>
                                        </p:attrNameLst>
                                      </p:cBhvr>
                                      <p:to>
                                        <p:strVal val="visible"/>
                                      </p:to>
                                    </p:set>
                                    <p:anim calcmode="lin" valueType="num">
                                      <p:cBhvr additive="base">
                                        <p:cTn id="19" dur="750" fill="hold"/>
                                        <p:tgtEl>
                                          <p:spTgt spid="374"/>
                                        </p:tgtEl>
                                        <p:attrNameLst>
                                          <p:attrName>ppt_x</p:attrName>
                                        </p:attrNameLst>
                                      </p:cBhvr>
                                      <p:tavLst>
                                        <p:tav tm="0">
                                          <p:val>
                                            <p:strVal val="1+#ppt_w/2"/>
                                          </p:val>
                                        </p:tav>
                                        <p:tav tm="100000">
                                          <p:val>
                                            <p:strVal val="#ppt_x"/>
                                          </p:val>
                                        </p:tav>
                                      </p:tavLst>
                                    </p:anim>
                                    <p:anim calcmode="lin" valueType="num">
                                      <p:cBhvr additive="base">
                                        <p:cTn id="20" dur="750" fill="hold"/>
                                        <p:tgtEl>
                                          <p:spTgt spid="374"/>
                                        </p:tgtEl>
                                        <p:attrNameLst>
                                          <p:attrName>ppt_y</p:attrName>
                                        </p:attrNameLst>
                                      </p:cBhvr>
                                      <p:tavLst>
                                        <p:tav tm="0">
                                          <p:val>
                                            <p:strVal val="#ppt_y"/>
                                          </p:val>
                                        </p:tav>
                                        <p:tav tm="100000">
                                          <p:val>
                                            <p:strVal val="#ppt_y"/>
                                          </p:val>
                                        </p:tav>
                                      </p:tavLst>
                                    </p:anim>
                                  </p:childTnLst>
                                </p:cTn>
                              </p:par>
                              <p:par>
                                <p:cTn id="21" presetID="2" presetClass="entr" presetSubtype="2" decel="36000" fill="hold" nodeType="withEffect">
                                  <p:stCondLst>
                                    <p:cond delay="500"/>
                                  </p:stCondLst>
                                  <p:childTnLst>
                                    <p:set>
                                      <p:cBhvr>
                                        <p:cTn id="22" dur="1" fill="hold">
                                          <p:stCondLst>
                                            <p:cond delay="0"/>
                                          </p:stCondLst>
                                        </p:cTn>
                                        <p:tgtEl>
                                          <p:spTgt spid="728"/>
                                        </p:tgtEl>
                                        <p:attrNameLst>
                                          <p:attrName>style.visibility</p:attrName>
                                        </p:attrNameLst>
                                      </p:cBhvr>
                                      <p:to>
                                        <p:strVal val="visible"/>
                                      </p:to>
                                    </p:set>
                                    <p:anim calcmode="lin" valueType="num">
                                      <p:cBhvr additive="base">
                                        <p:cTn id="23" dur="750" fill="hold"/>
                                        <p:tgtEl>
                                          <p:spTgt spid="728"/>
                                        </p:tgtEl>
                                        <p:attrNameLst>
                                          <p:attrName>ppt_x</p:attrName>
                                        </p:attrNameLst>
                                      </p:cBhvr>
                                      <p:tavLst>
                                        <p:tav tm="0">
                                          <p:val>
                                            <p:strVal val="1+#ppt_w/2"/>
                                          </p:val>
                                        </p:tav>
                                        <p:tav tm="100000">
                                          <p:val>
                                            <p:strVal val="#ppt_x"/>
                                          </p:val>
                                        </p:tav>
                                      </p:tavLst>
                                    </p:anim>
                                    <p:anim calcmode="lin" valueType="num">
                                      <p:cBhvr additive="base">
                                        <p:cTn id="24" dur="750" fill="hold"/>
                                        <p:tgtEl>
                                          <p:spTgt spid="728"/>
                                        </p:tgtEl>
                                        <p:attrNameLst>
                                          <p:attrName>ppt_y</p:attrName>
                                        </p:attrNameLst>
                                      </p:cBhvr>
                                      <p:tavLst>
                                        <p:tav tm="0">
                                          <p:val>
                                            <p:strVal val="#ppt_y"/>
                                          </p:val>
                                        </p:tav>
                                        <p:tav tm="100000">
                                          <p:val>
                                            <p:strVal val="#ppt_y"/>
                                          </p:val>
                                        </p:tav>
                                      </p:tavLst>
                                    </p:anim>
                                  </p:childTnLst>
                                </p:cTn>
                              </p:par>
                            </p:childTnLst>
                          </p:cTn>
                        </p:par>
                        <p:par>
                          <p:cTn id="25" fill="hold">
                            <p:stCondLst>
                              <p:cond delay="3250"/>
                            </p:stCondLst>
                            <p:childTnLst>
                              <p:par>
                                <p:cTn id="26" presetID="2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par>
                                <p:cTn id="32" presetID="22" presetClass="entr" presetSubtype="8" fill="hold" grpId="0" nodeType="withEffect">
                                  <p:stCondLst>
                                    <p:cond delay="50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a:cs typeface="+mn-ea"/>
                <a:sym typeface="+mn-lt"/>
              </a:rPr>
              <a:t>结论</a:t>
            </a: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9F9F9"/>
                  </a:solidFill>
                  <a:cs typeface="+mn-ea"/>
                  <a:sym typeface="+mn-lt"/>
                </a:rPr>
                <a:t>4</a:t>
              </a:r>
              <a:endParaRPr lang="zh-CN" altLang="en-US" sz="7200" b="1" dirty="0">
                <a:solidFill>
                  <a:srgbClr val="F9F9F9"/>
                </a:solidFill>
                <a:cs typeface="+mn-ea"/>
                <a:sym typeface="+mn-lt"/>
              </a:endParaRPr>
            </a:p>
          </p:txBody>
        </p:sp>
      </p:grpSp>
      <p:sp>
        <p:nvSpPr>
          <p:cNvPr id="14" name="文本框 13"/>
          <p:cNvSpPr txBox="1"/>
          <p:nvPr/>
        </p:nvSpPr>
        <p:spPr>
          <a:xfrm>
            <a:off x="1726083" y="2529212"/>
            <a:ext cx="2476768" cy="707886"/>
          </a:xfrm>
          <a:prstGeom prst="rect">
            <a:avLst/>
          </a:prstGeom>
          <a:noFill/>
        </p:spPr>
        <p:txBody>
          <a:bodyPr wrap="none" rtlCol="0">
            <a:spAutoFit/>
          </a:bodyPr>
          <a:lstStyle/>
          <a:p>
            <a:r>
              <a:rPr lang="en-US" altLang="zh-CN" sz="4000" b="1" dirty="0">
                <a:solidFill>
                  <a:schemeClr val="tx1">
                    <a:lumMod val="65000"/>
                    <a:lumOff val="35000"/>
                  </a:schemeClr>
                </a:solidFill>
                <a:cs typeface="+mn-ea"/>
                <a:sym typeface="+mn-lt"/>
              </a:rPr>
              <a:t>PART  04</a:t>
            </a:r>
            <a:endParaRPr lang="zh-CN" altLang="en-US" sz="4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494211631"/>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Freeform 140"/>
          <p:cNvSpPr>
            <a:spLocks noEditPoints="1"/>
          </p:cNvSpPr>
          <p:nvPr/>
        </p:nvSpPr>
        <p:spPr bwMode="auto">
          <a:xfrm rot="4737770" flipH="1">
            <a:off x="493548" y="3157227"/>
            <a:ext cx="3723932" cy="1243321"/>
          </a:xfrm>
          <a:custGeom>
            <a:avLst/>
            <a:gdLst/>
            <a:ahLst/>
            <a:cxnLst>
              <a:cxn ang="0">
                <a:pos x="1197" y="631"/>
              </a:cxn>
              <a:cxn ang="0">
                <a:pos x="1794" y="471"/>
              </a:cxn>
              <a:cxn ang="0">
                <a:pos x="828" y="176"/>
              </a:cxn>
              <a:cxn ang="0">
                <a:pos x="21" y="382"/>
              </a:cxn>
              <a:cxn ang="0">
                <a:pos x="117" y="373"/>
              </a:cxn>
              <a:cxn ang="0">
                <a:pos x="100" y="488"/>
              </a:cxn>
              <a:cxn ang="0">
                <a:pos x="87" y="613"/>
              </a:cxn>
              <a:cxn ang="0">
                <a:pos x="200" y="507"/>
              </a:cxn>
              <a:cxn ang="0">
                <a:pos x="386" y="462"/>
              </a:cxn>
              <a:cxn ang="0">
                <a:pos x="458" y="485"/>
              </a:cxn>
              <a:cxn ang="0">
                <a:pos x="277" y="472"/>
              </a:cxn>
              <a:cxn ang="0">
                <a:pos x="301" y="514"/>
              </a:cxn>
              <a:cxn ang="0">
                <a:pos x="308" y="537"/>
              </a:cxn>
              <a:cxn ang="0">
                <a:pos x="344" y="564"/>
              </a:cxn>
              <a:cxn ang="0">
                <a:pos x="420" y="529"/>
              </a:cxn>
              <a:cxn ang="0">
                <a:pos x="513" y="589"/>
              </a:cxn>
              <a:cxn ang="0">
                <a:pos x="579" y="488"/>
              </a:cxn>
              <a:cxn ang="0">
                <a:pos x="585" y="533"/>
              </a:cxn>
              <a:cxn ang="0">
                <a:pos x="658" y="507"/>
              </a:cxn>
              <a:cxn ang="0">
                <a:pos x="620" y="590"/>
              </a:cxn>
              <a:cxn ang="0">
                <a:pos x="739" y="486"/>
              </a:cxn>
              <a:cxn ang="0">
                <a:pos x="726" y="585"/>
              </a:cxn>
              <a:cxn ang="0">
                <a:pos x="1183" y="491"/>
              </a:cxn>
              <a:cxn ang="0">
                <a:pos x="1027" y="568"/>
              </a:cxn>
              <a:cxn ang="0">
                <a:pos x="867" y="534"/>
              </a:cxn>
              <a:cxn ang="0">
                <a:pos x="749" y="575"/>
              </a:cxn>
              <a:cxn ang="0">
                <a:pos x="812" y="530"/>
              </a:cxn>
              <a:cxn ang="0">
                <a:pos x="849" y="561"/>
              </a:cxn>
              <a:cxn ang="0">
                <a:pos x="881" y="607"/>
              </a:cxn>
              <a:cxn ang="0">
                <a:pos x="970" y="492"/>
              </a:cxn>
              <a:cxn ang="0">
                <a:pos x="1060" y="513"/>
              </a:cxn>
              <a:cxn ang="0">
                <a:pos x="1117" y="507"/>
              </a:cxn>
              <a:cxn ang="0">
                <a:pos x="1078" y="602"/>
              </a:cxn>
              <a:cxn ang="0">
                <a:pos x="1237" y="530"/>
              </a:cxn>
              <a:cxn ang="0">
                <a:pos x="1137" y="610"/>
              </a:cxn>
              <a:cxn ang="0">
                <a:pos x="1241" y="474"/>
              </a:cxn>
              <a:cxn ang="0">
                <a:pos x="1303" y="533"/>
              </a:cxn>
              <a:cxn ang="0">
                <a:pos x="1262" y="573"/>
              </a:cxn>
              <a:cxn ang="0">
                <a:pos x="1196" y="738"/>
              </a:cxn>
              <a:cxn ang="0">
                <a:pos x="1231" y="710"/>
              </a:cxn>
              <a:cxn ang="0">
                <a:pos x="1220" y="796"/>
              </a:cxn>
              <a:cxn ang="0">
                <a:pos x="1342" y="676"/>
              </a:cxn>
              <a:cxn ang="0">
                <a:pos x="1411" y="631"/>
              </a:cxn>
              <a:cxn ang="0">
                <a:pos x="1421" y="634"/>
              </a:cxn>
              <a:cxn ang="0">
                <a:pos x="1539" y="523"/>
              </a:cxn>
              <a:cxn ang="0">
                <a:pos x="1560" y="506"/>
              </a:cxn>
              <a:cxn ang="0">
                <a:pos x="1645" y="450"/>
              </a:cxn>
              <a:cxn ang="0">
                <a:pos x="1616" y="538"/>
              </a:cxn>
              <a:cxn ang="0">
                <a:pos x="1765" y="370"/>
              </a:cxn>
              <a:cxn ang="0">
                <a:pos x="1726" y="491"/>
              </a:cxn>
              <a:cxn ang="0">
                <a:pos x="1799" y="444"/>
              </a:cxn>
              <a:cxn ang="0">
                <a:pos x="1279" y="179"/>
              </a:cxn>
              <a:cxn ang="0">
                <a:pos x="1289" y="104"/>
              </a:cxn>
              <a:cxn ang="0">
                <a:pos x="1201" y="193"/>
              </a:cxn>
              <a:cxn ang="0">
                <a:pos x="1284" y="37"/>
              </a:cxn>
              <a:cxn ang="0">
                <a:pos x="1201" y="86"/>
              </a:cxn>
              <a:cxn ang="0">
                <a:pos x="1106" y="190"/>
              </a:cxn>
              <a:cxn ang="0">
                <a:pos x="1322" y="210"/>
              </a:cxn>
              <a:cxn ang="0">
                <a:pos x="1318" y="478"/>
              </a:cxn>
              <a:cxn ang="0">
                <a:pos x="306" y="202"/>
              </a:cxn>
              <a:cxn ang="0">
                <a:pos x="29" y="430"/>
              </a:cxn>
              <a:cxn ang="0">
                <a:pos x="111" y="214"/>
              </a:cxn>
            </a:cxnLst>
            <a:rect l="0" t="0" r="r" b="b"/>
            <a:pathLst>
              <a:path w="1858" h="840">
                <a:moveTo>
                  <a:pt x="15" y="443"/>
                </a:moveTo>
                <a:lnTo>
                  <a:pt x="15" y="443"/>
                </a:lnTo>
                <a:lnTo>
                  <a:pt x="21" y="467"/>
                </a:lnTo>
                <a:lnTo>
                  <a:pt x="27" y="491"/>
                </a:lnTo>
                <a:lnTo>
                  <a:pt x="35" y="543"/>
                </a:lnTo>
                <a:lnTo>
                  <a:pt x="35" y="543"/>
                </a:lnTo>
                <a:lnTo>
                  <a:pt x="39" y="566"/>
                </a:lnTo>
                <a:lnTo>
                  <a:pt x="45" y="590"/>
                </a:lnTo>
                <a:lnTo>
                  <a:pt x="48" y="602"/>
                </a:lnTo>
                <a:lnTo>
                  <a:pt x="53" y="613"/>
                </a:lnTo>
                <a:lnTo>
                  <a:pt x="58" y="621"/>
                </a:lnTo>
                <a:lnTo>
                  <a:pt x="65" y="628"/>
                </a:lnTo>
                <a:lnTo>
                  <a:pt x="65" y="628"/>
                </a:lnTo>
                <a:lnTo>
                  <a:pt x="94" y="624"/>
                </a:lnTo>
                <a:lnTo>
                  <a:pt x="124" y="621"/>
                </a:lnTo>
                <a:lnTo>
                  <a:pt x="155" y="618"/>
                </a:lnTo>
                <a:lnTo>
                  <a:pt x="185" y="617"/>
                </a:lnTo>
                <a:lnTo>
                  <a:pt x="312" y="614"/>
                </a:lnTo>
                <a:lnTo>
                  <a:pt x="312" y="614"/>
                </a:lnTo>
                <a:lnTo>
                  <a:pt x="415" y="613"/>
                </a:lnTo>
                <a:lnTo>
                  <a:pt x="516" y="613"/>
                </a:lnTo>
                <a:lnTo>
                  <a:pt x="618" y="614"/>
                </a:lnTo>
                <a:lnTo>
                  <a:pt x="719" y="617"/>
                </a:lnTo>
                <a:lnTo>
                  <a:pt x="923" y="623"/>
                </a:lnTo>
                <a:lnTo>
                  <a:pt x="1026" y="625"/>
                </a:lnTo>
                <a:lnTo>
                  <a:pt x="1128" y="627"/>
                </a:lnTo>
                <a:lnTo>
                  <a:pt x="1128" y="627"/>
                </a:lnTo>
                <a:lnTo>
                  <a:pt x="1158" y="625"/>
                </a:lnTo>
                <a:lnTo>
                  <a:pt x="1172" y="627"/>
                </a:lnTo>
                <a:lnTo>
                  <a:pt x="1179" y="630"/>
                </a:lnTo>
                <a:lnTo>
                  <a:pt x="1185" y="632"/>
                </a:lnTo>
                <a:lnTo>
                  <a:pt x="1185" y="632"/>
                </a:lnTo>
                <a:lnTo>
                  <a:pt x="1187" y="625"/>
                </a:lnTo>
                <a:lnTo>
                  <a:pt x="1192" y="618"/>
                </a:lnTo>
                <a:lnTo>
                  <a:pt x="1201" y="604"/>
                </a:lnTo>
                <a:lnTo>
                  <a:pt x="1214" y="592"/>
                </a:lnTo>
                <a:lnTo>
                  <a:pt x="1225" y="582"/>
                </a:lnTo>
                <a:lnTo>
                  <a:pt x="1225" y="582"/>
                </a:lnTo>
                <a:lnTo>
                  <a:pt x="1214" y="600"/>
                </a:lnTo>
                <a:lnTo>
                  <a:pt x="1203" y="618"/>
                </a:lnTo>
                <a:lnTo>
                  <a:pt x="1203" y="618"/>
                </a:lnTo>
                <a:lnTo>
                  <a:pt x="1197" y="631"/>
                </a:lnTo>
                <a:lnTo>
                  <a:pt x="1196" y="637"/>
                </a:lnTo>
                <a:lnTo>
                  <a:pt x="1197" y="638"/>
                </a:lnTo>
                <a:lnTo>
                  <a:pt x="1199" y="637"/>
                </a:lnTo>
                <a:lnTo>
                  <a:pt x="1199" y="637"/>
                </a:lnTo>
                <a:lnTo>
                  <a:pt x="1230" y="607"/>
                </a:lnTo>
                <a:lnTo>
                  <a:pt x="1259" y="578"/>
                </a:lnTo>
                <a:lnTo>
                  <a:pt x="1200" y="661"/>
                </a:lnTo>
                <a:lnTo>
                  <a:pt x="1193" y="627"/>
                </a:lnTo>
                <a:lnTo>
                  <a:pt x="1193" y="627"/>
                </a:lnTo>
                <a:lnTo>
                  <a:pt x="1192" y="631"/>
                </a:lnTo>
                <a:lnTo>
                  <a:pt x="1190" y="634"/>
                </a:lnTo>
                <a:lnTo>
                  <a:pt x="1185" y="638"/>
                </a:lnTo>
                <a:lnTo>
                  <a:pt x="1182" y="640"/>
                </a:lnTo>
                <a:lnTo>
                  <a:pt x="1179" y="642"/>
                </a:lnTo>
                <a:lnTo>
                  <a:pt x="1176" y="647"/>
                </a:lnTo>
                <a:lnTo>
                  <a:pt x="1176" y="652"/>
                </a:lnTo>
                <a:lnTo>
                  <a:pt x="1176" y="652"/>
                </a:lnTo>
                <a:lnTo>
                  <a:pt x="1176" y="677"/>
                </a:lnTo>
                <a:lnTo>
                  <a:pt x="1176" y="703"/>
                </a:lnTo>
                <a:lnTo>
                  <a:pt x="1179" y="728"/>
                </a:lnTo>
                <a:lnTo>
                  <a:pt x="1182" y="752"/>
                </a:lnTo>
                <a:lnTo>
                  <a:pt x="1189" y="797"/>
                </a:lnTo>
                <a:lnTo>
                  <a:pt x="1197" y="840"/>
                </a:lnTo>
                <a:lnTo>
                  <a:pt x="1197" y="840"/>
                </a:lnTo>
                <a:lnTo>
                  <a:pt x="1277" y="794"/>
                </a:lnTo>
                <a:lnTo>
                  <a:pt x="1359" y="748"/>
                </a:lnTo>
                <a:lnTo>
                  <a:pt x="1439" y="701"/>
                </a:lnTo>
                <a:lnTo>
                  <a:pt x="1478" y="677"/>
                </a:lnTo>
                <a:lnTo>
                  <a:pt x="1516" y="654"/>
                </a:lnTo>
                <a:lnTo>
                  <a:pt x="1516" y="654"/>
                </a:lnTo>
                <a:lnTo>
                  <a:pt x="1547" y="632"/>
                </a:lnTo>
                <a:lnTo>
                  <a:pt x="1577" y="610"/>
                </a:lnTo>
                <a:lnTo>
                  <a:pt x="1634" y="568"/>
                </a:lnTo>
                <a:lnTo>
                  <a:pt x="1665" y="547"/>
                </a:lnTo>
                <a:lnTo>
                  <a:pt x="1696" y="529"/>
                </a:lnTo>
                <a:lnTo>
                  <a:pt x="1728" y="510"/>
                </a:lnTo>
                <a:lnTo>
                  <a:pt x="1762" y="495"/>
                </a:lnTo>
                <a:lnTo>
                  <a:pt x="1762" y="495"/>
                </a:lnTo>
                <a:lnTo>
                  <a:pt x="1772" y="489"/>
                </a:lnTo>
                <a:lnTo>
                  <a:pt x="1780" y="485"/>
                </a:lnTo>
                <a:lnTo>
                  <a:pt x="1787" y="478"/>
                </a:lnTo>
                <a:lnTo>
                  <a:pt x="1794" y="471"/>
                </a:lnTo>
                <a:lnTo>
                  <a:pt x="1807" y="457"/>
                </a:lnTo>
                <a:lnTo>
                  <a:pt x="1820" y="441"/>
                </a:lnTo>
                <a:lnTo>
                  <a:pt x="1820" y="441"/>
                </a:lnTo>
                <a:lnTo>
                  <a:pt x="1827" y="403"/>
                </a:lnTo>
                <a:lnTo>
                  <a:pt x="1835" y="366"/>
                </a:lnTo>
                <a:lnTo>
                  <a:pt x="1846" y="329"/>
                </a:lnTo>
                <a:lnTo>
                  <a:pt x="1858" y="294"/>
                </a:lnTo>
                <a:lnTo>
                  <a:pt x="1296" y="2"/>
                </a:lnTo>
                <a:lnTo>
                  <a:pt x="1296" y="2"/>
                </a:lnTo>
                <a:lnTo>
                  <a:pt x="1293" y="0"/>
                </a:lnTo>
                <a:lnTo>
                  <a:pt x="1289" y="3"/>
                </a:lnTo>
                <a:lnTo>
                  <a:pt x="1287" y="6"/>
                </a:lnTo>
                <a:lnTo>
                  <a:pt x="1286" y="9"/>
                </a:lnTo>
                <a:lnTo>
                  <a:pt x="1286" y="9"/>
                </a:lnTo>
                <a:lnTo>
                  <a:pt x="1284" y="11"/>
                </a:lnTo>
                <a:lnTo>
                  <a:pt x="1284" y="11"/>
                </a:lnTo>
                <a:lnTo>
                  <a:pt x="1282" y="9"/>
                </a:lnTo>
                <a:lnTo>
                  <a:pt x="1280" y="4"/>
                </a:lnTo>
                <a:lnTo>
                  <a:pt x="1277" y="4"/>
                </a:lnTo>
                <a:lnTo>
                  <a:pt x="1276" y="4"/>
                </a:lnTo>
                <a:lnTo>
                  <a:pt x="1276" y="4"/>
                </a:lnTo>
                <a:lnTo>
                  <a:pt x="1256" y="21"/>
                </a:lnTo>
                <a:lnTo>
                  <a:pt x="1237" y="37"/>
                </a:lnTo>
                <a:lnTo>
                  <a:pt x="1217" y="51"/>
                </a:lnTo>
                <a:lnTo>
                  <a:pt x="1206" y="56"/>
                </a:lnTo>
                <a:lnTo>
                  <a:pt x="1194" y="62"/>
                </a:lnTo>
                <a:lnTo>
                  <a:pt x="1194" y="62"/>
                </a:lnTo>
                <a:lnTo>
                  <a:pt x="1189" y="65"/>
                </a:lnTo>
                <a:lnTo>
                  <a:pt x="1186" y="69"/>
                </a:lnTo>
                <a:lnTo>
                  <a:pt x="1183" y="73"/>
                </a:lnTo>
                <a:lnTo>
                  <a:pt x="1180" y="79"/>
                </a:lnTo>
                <a:lnTo>
                  <a:pt x="1178" y="91"/>
                </a:lnTo>
                <a:lnTo>
                  <a:pt x="1175" y="104"/>
                </a:lnTo>
                <a:lnTo>
                  <a:pt x="1175" y="104"/>
                </a:lnTo>
                <a:lnTo>
                  <a:pt x="1172" y="122"/>
                </a:lnTo>
                <a:lnTo>
                  <a:pt x="1171" y="142"/>
                </a:lnTo>
                <a:lnTo>
                  <a:pt x="1172" y="160"/>
                </a:lnTo>
                <a:lnTo>
                  <a:pt x="1175" y="179"/>
                </a:lnTo>
                <a:lnTo>
                  <a:pt x="1069" y="179"/>
                </a:lnTo>
                <a:lnTo>
                  <a:pt x="1069" y="179"/>
                </a:lnTo>
                <a:lnTo>
                  <a:pt x="948" y="176"/>
                </a:lnTo>
                <a:lnTo>
                  <a:pt x="828" y="176"/>
                </a:lnTo>
                <a:lnTo>
                  <a:pt x="708" y="177"/>
                </a:lnTo>
                <a:lnTo>
                  <a:pt x="589" y="180"/>
                </a:lnTo>
                <a:lnTo>
                  <a:pt x="353" y="186"/>
                </a:lnTo>
                <a:lnTo>
                  <a:pt x="233" y="188"/>
                </a:lnTo>
                <a:lnTo>
                  <a:pt x="115" y="190"/>
                </a:lnTo>
                <a:lnTo>
                  <a:pt x="115" y="190"/>
                </a:lnTo>
                <a:lnTo>
                  <a:pt x="98" y="210"/>
                </a:lnTo>
                <a:lnTo>
                  <a:pt x="84" y="231"/>
                </a:lnTo>
                <a:lnTo>
                  <a:pt x="55" y="273"/>
                </a:lnTo>
                <a:lnTo>
                  <a:pt x="28" y="318"/>
                </a:lnTo>
                <a:lnTo>
                  <a:pt x="0" y="363"/>
                </a:lnTo>
                <a:lnTo>
                  <a:pt x="0" y="363"/>
                </a:lnTo>
                <a:lnTo>
                  <a:pt x="1" y="378"/>
                </a:lnTo>
                <a:lnTo>
                  <a:pt x="4" y="395"/>
                </a:lnTo>
                <a:lnTo>
                  <a:pt x="8" y="412"/>
                </a:lnTo>
                <a:lnTo>
                  <a:pt x="8" y="420"/>
                </a:lnTo>
                <a:lnTo>
                  <a:pt x="8" y="429"/>
                </a:lnTo>
                <a:lnTo>
                  <a:pt x="8" y="429"/>
                </a:lnTo>
                <a:lnTo>
                  <a:pt x="8" y="436"/>
                </a:lnTo>
                <a:lnTo>
                  <a:pt x="8" y="441"/>
                </a:lnTo>
                <a:lnTo>
                  <a:pt x="10" y="443"/>
                </a:lnTo>
                <a:lnTo>
                  <a:pt x="11" y="444"/>
                </a:lnTo>
                <a:lnTo>
                  <a:pt x="13" y="444"/>
                </a:lnTo>
                <a:lnTo>
                  <a:pt x="15" y="443"/>
                </a:lnTo>
                <a:lnTo>
                  <a:pt x="15" y="443"/>
                </a:lnTo>
                <a:close/>
                <a:moveTo>
                  <a:pt x="32" y="364"/>
                </a:moveTo>
                <a:lnTo>
                  <a:pt x="32" y="364"/>
                </a:lnTo>
                <a:lnTo>
                  <a:pt x="48" y="337"/>
                </a:lnTo>
                <a:lnTo>
                  <a:pt x="66" y="311"/>
                </a:lnTo>
                <a:lnTo>
                  <a:pt x="84" y="287"/>
                </a:lnTo>
                <a:lnTo>
                  <a:pt x="104" y="266"/>
                </a:lnTo>
                <a:lnTo>
                  <a:pt x="104" y="266"/>
                </a:lnTo>
                <a:lnTo>
                  <a:pt x="107" y="266"/>
                </a:lnTo>
                <a:lnTo>
                  <a:pt x="107" y="266"/>
                </a:lnTo>
                <a:lnTo>
                  <a:pt x="79" y="309"/>
                </a:lnTo>
                <a:lnTo>
                  <a:pt x="49" y="356"/>
                </a:lnTo>
                <a:lnTo>
                  <a:pt x="21" y="405"/>
                </a:lnTo>
                <a:lnTo>
                  <a:pt x="21" y="405"/>
                </a:lnTo>
                <a:lnTo>
                  <a:pt x="18" y="399"/>
                </a:lnTo>
                <a:lnTo>
                  <a:pt x="18" y="394"/>
                </a:lnTo>
                <a:lnTo>
                  <a:pt x="20" y="388"/>
                </a:lnTo>
                <a:lnTo>
                  <a:pt x="21" y="382"/>
                </a:lnTo>
                <a:lnTo>
                  <a:pt x="27" y="373"/>
                </a:lnTo>
                <a:lnTo>
                  <a:pt x="32" y="364"/>
                </a:lnTo>
                <a:lnTo>
                  <a:pt x="32" y="364"/>
                </a:lnTo>
                <a:close/>
                <a:moveTo>
                  <a:pt x="135" y="378"/>
                </a:moveTo>
                <a:lnTo>
                  <a:pt x="94" y="425"/>
                </a:lnTo>
                <a:lnTo>
                  <a:pt x="94" y="425"/>
                </a:lnTo>
                <a:lnTo>
                  <a:pt x="104" y="406"/>
                </a:lnTo>
                <a:lnTo>
                  <a:pt x="114" y="389"/>
                </a:lnTo>
                <a:lnTo>
                  <a:pt x="136" y="354"/>
                </a:lnTo>
                <a:lnTo>
                  <a:pt x="136" y="354"/>
                </a:lnTo>
                <a:lnTo>
                  <a:pt x="138" y="356"/>
                </a:lnTo>
                <a:lnTo>
                  <a:pt x="139" y="358"/>
                </a:lnTo>
                <a:lnTo>
                  <a:pt x="140" y="364"/>
                </a:lnTo>
                <a:lnTo>
                  <a:pt x="139" y="371"/>
                </a:lnTo>
                <a:lnTo>
                  <a:pt x="135" y="378"/>
                </a:lnTo>
                <a:lnTo>
                  <a:pt x="135" y="378"/>
                </a:lnTo>
                <a:close/>
                <a:moveTo>
                  <a:pt x="143" y="391"/>
                </a:moveTo>
                <a:lnTo>
                  <a:pt x="143" y="391"/>
                </a:lnTo>
                <a:lnTo>
                  <a:pt x="146" y="396"/>
                </a:lnTo>
                <a:lnTo>
                  <a:pt x="148" y="403"/>
                </a:lnTo>
                <a:lnTo>
                  <a:pt x="146" y="413"/>
                </a:lnTo>
                <a:lnTo>
                  <a:pt x="145" y="417"/>
                </a:lnTo>
                <a:lnTo>
                  <a:pt x="142" y="422"/>
                </a:lnTo>
                <a:lnTo>
                  <a:pt x="96" y="478"/>
                </a:lnTo>
                <a:lnTo>
                  <a:pt x="96" y="478"/>
                </a:lnTo>
                <a:lnTo>
                  <a:pt x="118" y="434"/>
                </a:lnTo>
                <a:lnTo>
                  <a:pt x="143" y="391"/>
                </a:lnTo>
                <a:lnTo>
                  <a:pt x="143" y="391"/>
                </a:lnTo>
                <a:close/>
                <a:moveTo>
                  <a:pt x="129" y="332"/>
                </a:moveTo>
                <a:lnTo>
                  <a:pt x="129" y="332"/>
                </a:lnTo>
                <a:lnTo>
                  <a:pt x="110" y="356"/>
                </a:lnTo>
                <a:lnTo>
                  <a:pt x="90" y="381"/>
                </a:lnTo>
                <a:lnTo>
                  <a:pt x="70" y="406"/>
                </a:lnTo>
                <a:lnTo>
                  <a:pt x="63" y="420"/>
                </a:lnTo>
                <a:lnTo>
                  <a:pt x="56" y="436"/>
                </a:lnTo>
                <a:lnTo>
                  <a:pt x="56" y="436"/>
                </a:lnTo>
                <a:lnTo>
                  <a:pt x="73" y="415"/>
                </a:lnTo>
                <a:lnTo>
                  <a:pt x="90" y="394"/>
                </a:lnTo>
                <a:lnTo>
                  <a:pt x="108" y="373"/>
                </a:lnTo>
                <a:lnTo>
                  <a:pt x="125" y="354"/>
                </a:lnTo>
                <a:lnTo>
                  <a:pt x="125" y="354"/>
                </a:lnTo>
                <a:lnTo>
                  <a:pt x="117" y="373"/>
                </a:lnTo>
                <a:lnTo>
                  <a:pt x="107" y="389"/>
                </a:lnTo>
                <a:lnTo>
                  <a:pt x="84" y="423"/>
                </a:lnTo>
                <a:lnTo>
                  <a:pt x="60" y="455"/>
                </a:lnTo>
                <a:lnTo>
                  <a:pt x="38" y="491"/>
                </a:lnTo>
                <a:lnTo>
                  <a:pt x="38" y="491"/>
                </a:lnTo>
                <a:lnTo>
                  <a:pt x="38" y="478"/>
                </a:lnTo>
                <a:lnTo>
                  <a:pt x="39" y="467"/>
                </a:lnTo>
                <a:lnTo>
                  <a:pt x="44" y="448"/>
                </a:lnTo>
                <a:lnTo>
                  <a:pt x="51" y="430"/>
                </a:lnTo>
                <a:lnTo>
                  <a:pt x="59" y="413"/>
                </a:lnTo>
                <a:lnTo>
                  <a:pt x="124" y="306"/>
                </a:lnTo>
                <a:lnTo>
                  <a:pt x="124" y="306"/>
                </a:lnTo>
                <a:lnTo>
                  <a:pt x="125" y="305"/>
                </a:lnTo>
                <a:lnTo>
                  <a:pt x="126" y="306"/>
                </a:lnTo>
                <a:lnTo>
                  <a:pt x="129" y="315"/>
                </a:lnTo>
                <a:lnTo>
                  <a:pt x="131" y="325"/>
                </a:lnTo>
                <a:lnTo>
                  <a:pt x="131" y="329"/>
                </a:lnTo>
                <a:lnTo>
                  <a:pt x="129" y="332"/>
                </a:lnTo>
                <a:lnTo>
                  <a:pt x="129" y="332"/>
                </a:lnTo>
                <a:close/>
                <a:moveTo>
                  <a:pt x="65" y="479"/>
                </a:moveTo>
                <a:lnTo>
                  <a:pt x="65" y="477"/>
                </a:lnTo>
                <a:lnTo>
                  <a:pt x="65" y="472"/>
                </a:lnTo>
                <a:lnTo>
                  <a:pt x="133" y="395"/>
                </a:lnTo>
                <a:lnTo>
                  <a:pt x="133" y="395"/>
                </a:lnTo>
                <a:lnTo>
                  <a:pt x="111" y="432"/>
                </a:lnTo>
                <a:lnTo>
                  <a:pt x="88" y="468"/>
                </a:lnTo>
                <a:lnTo>
                  <a:pt x="48" y="544"/>
                </a:lnTo>
                <a:lnTo>
                  <a:pt x="48" y="544"/>
                </a:lnTo>
                <a:lnTo>
                  <a:pt x="44" y="533"/>
                </a:lnTo>
                <a:lnTo>
                  <a:pt x="42" y="524"/>
                </a:lnTo>
                <a:lnTo>
                  <a:pt x="44" y="514"/>
                </a:lnTo>
                <a:lnTo>
                  <a:pt x="45" y="506"/>
                </a:lnTo>
                <a:lnTo>
                  <a:pt x="49" y="498"/>
                </a:lnTo>
                <a:lnTo>
                  <a:pt x="53" y="491"/>
                </a:lnTo>
                <a:lnTo>
                  <a:pt x="59" y="485"/>
                </a:lnTo>
                <a:lnTo>
                  <a:pt x="65" y="479"/>
                </a:lnTo>
                <a:lnTo>
                  <a:pt x="65" y="479"/>
                </a:lnTo>
                <a:close/>
                <a:moveTo>
                  <a:pt x="49" y="562"/>
                </a:moveTo>
                <a:lnTo>
                  <a:pt x="49" y="562"/>
                </a:lnTo>
                <a:lnTo>
                  <a:pt x="65" y="537"/>
                </a:lnTo>
                <a:lnTo>
                  <a:pt x="81" y="512"/>
                </a:lnTo>
                <a:lnTo>
                  <a:pt x="100" y="488"/>
                </a:lnTo>
                <a:lnTo>
                  <a:pt x="118" y="465"/>
                </a:lnTo>
                <a:lnTo>
                  <a:pt x="55" y="581"/>
                </a:lnTo>
                <a:lnTo>
                  <a:pt x="55" y="581"/>
                </a:lnTo>
                <a:lnTo>
                  <a:pt x="53" y="576"/>
                </a:lnTo>
                <a:lnTo>
                  <a:pt x="52" y="571"/>
                </a:lnTo>
                <a:lnTo>
                  <a:pt x="49" y="566"/>
                </a:lnTo>
                <a:lnTo>
                  <a:pt x="49" y="562"/>
                </a:lnTo>
                <a:lnTo>
                  <a:pt x="49" y="562"/>
                </a:lnTo>
                <a:close/>
                <a:moveTo>
                  <a:pt x="66" y="581"/>
                </a:moveTo>
                <a:lnTo>
                  <a:pt x="66" y="581"/>
                </a:lnTo>
                <a:lnTo>
                  <a:pt x="110" y="500"/>
                </a:lnTo>
                <a:lnTo>
                  <a:pt x="131" y="464"/>
                </a:lnTo>
                <a:lnTo>
                  <a:pt x="153" y="427"/>
                </a:lnTo>
                <a:lnTo>
                  <a:pt x="153" y="427"/>
                </a:lnTo>
                <a:lnTo>
                  <a:pt x="155" y="430"/>
                </a:lnTo>
                <a:lnTo>
                  <a:pt x="155" y="434"/>
                </a:lnTo>
                <a:lnTo>
                  <a:pt x="155" y="439"/>
                </a:lnTo>
                <a:lnTo>
                  <a:pt x="155" y="439"/>
                </a:lnTo>
                <a:lnTo>
                  <a:pt x="131" y="482"/>
                </a:lnTo>
                <a:lnTo>
                  <a:pt x="110" y="526"/>
                </a:lnTo>
                <a:lnTo>
                  <a:pt x="87" y="569"/>
                </a:lnTo>
                <a:lnTo>
                  <a:pt x="65" y="610"/>
                </a:lnTo>
                <a:lnTo>
                  <a:pt x="65" y="610"/>
                </a:lnTo>
                <a:lnTo>
                  <a:pt x="63" y="607"/>
                </a:lnTo>
                <a:lnTo>
                  <a:pt x="62" y="603"/>
                </a:lnTo>
                <a:lnTo>
                  <a:pt x="62" y="595"/>
                </a:lnTo>
                <a:lnTo>
                  <a:pt x="63" y="586"/>
                </a:lnTo>
                <a:lnTo>
                  <a:pt x="66" y="581"/>
                </a:lnTo>
                <a:lnTo>
                  <a:pt x="66" y="581"/>
                </a:lnTo>
                <a:close/>
                <a:moveTo>
                  <a:pt x="84" y="602"/>
                </a:moveTo>
                <a:lnTo>
                  <a:pt x="156" y="460"/>
                </a:lnTo>
                <a:lnTo>
                  <a:pt x="156" y="460"/>
                </a:lnTo>
                <a:lnTo>
                  <a:pt x="159" y="462"/>
                </a:lnTo>
                <a:lnTo>
                  <a:pt x="160" y="464"/>
                </a:lnTo>
                <a:lnTo>
                  <a:pt x="167" y="465"/>
                </a:lnTo>
                <a:lnTo>
                  <a:pt x="173" y="465"/>
                </a:lnTo>
                <a:lnTo>
                  <a:pt x="176" y="467"/>
                </a:lnTo>
                <a:lnTo>
                  <a:pt x="178" y="469"/>
                </a:lnTo>
                <a:lnTo>
                  <a:pt x="90" y="610"/>
                </a:lnTo>
                <a:lnTo>
                  <a:pt x="90" y="610"/>
                </a:lnTo>
                <a:lnTo>
                  <a:pt x="88" y="613"/>
                </a:lnTo>
                <a:lnTo>
                  <a:pt x="87" y="613"/>
                </a:lnTo>
                <a:lnTo>
                  <a:pt x="86" y="613"/>
                </a:lnTo>
                <a:lnTo>
                  <a:pt x="84" y="610"/>
                </a:lnTo>
                <a:lnTo>
                  <a:pt x="84" y="606"/>
                </a:lnTo>
                <a:lnTo>
                  <a:pt x="84" y="602"/>
                </a:lnTo>
                <a:lnTo>
                  <a:pt x="84" y="602"/>
                </a:lnTo>
                <a:close/>
                <a:moveTo>
                  <a:pt x="104" y="610"/>
                </a:moveTo>
                <a:lnTo>
                  <a:pt x="104" y="610"/>
                </a:lnTo>
                <a:lnTo>
                  <a:pt x="124" y="575"/>
                </a:lnTo>
                <a:lnTo>
                  <a:pt x="143" y="541"/>
                </a:lnTo>
                <a:lnTo>
                  <a:pt x="164" y="510"/>
                </a:lnTo>
                <a:lnTo>
                  <a:pt x="187" y="479"/>
                </a:lnTo>
                <a:lnTo>
                  <a:pt x="187" y="479"/>
                </a:lnTo>
                <a:lnTo>
                  <a:pt x="188" y="485"/>
                </a:lnTo>
                <a:lnTo>
                  <a:pt x="187" y="491"/>
                </a:lnTo>
                <a:lnTo>
                  <a:pt x="184" y="496"/>
                </a:lnTo>
                <a:lnTo>
                  <a:pt x="180" y="500"/>
                </a:lnTo>
                <a:lnTo>
                  <a:pt x="180" y="500"/>
                </a:lnTo>
                <a:lnTo>
                  <a:pt x="177" y="503"/>
                </a:lnTo>
                <a:lnTo>
                  <a:pt x="176" y="507"/>
                </a:lnTo>
                <a:lnTo>
                  <a:pt x="174" y="516"/>
                </a:lnTo>
                <a:lnTo>
                  <a:pt x="176" y="519"/>
                </a:lnTo>
                <a:lnTo>
                  <a:pt x="126" y="607"/>
                </a:lnTo>
                <a:lnTo>
                  <a:pt x="126" y="607"/>
                </a:lnTo>
                <a:lnTo>
                  <a:pt x="115" y="607"/>
                </a:lnTo>
                <a:lnTo>
                  <a:pt x="110" y="607"/>
                </a:lnTo>
                <a:lnTo>
                  <a:pt x="104" y="610"/>
                </a:lnTo>
                <a:lnTo>
                  <a:pt x="104" y="610"/>
                </a:lnTo>
                <a:close/>
                <a:moveTo>
                  <a:pt x="140" y="606"/>
                </a:moveTo>
                <a:lnTo>
                  <a:pt x="140" y="606"/>
                </a:lnTo>
                <a:lnTo>
                  <a:pt x="155" y="572"/>
                </a:lnTo>
                <a:lnTo>
                  <a:pt x="170" y="540"/>
                </a:lnTo>
                <a:lnTo>
                  <a:pt x="187" y="506"/>
                </a:lnTo>
                <a:lnTo>
                  <a:pt x="201" y="472"/>
                </a:lnTo>
                <a:lnTo>
                  <a:pt x="201" y="472"/>
                </a:lnTo>
                <a:lnTo>
                  <a:pt x="204" y="469"/>
                </a:lnTo>
                <a:lnTo>
                  <a:pt x="207" y="468"/>
                </a:lnTo>
                <a:lnTo>
                  <a:pt x="215" y="467"/>
                </a:lnTo>
                <a:lnTo>
                  <a:pt x="226" y="468"/>
                </a:lnTo>
                <a:lnTo>
                  <a:pt x="235" y="471"/>
                </a:lnTo>
                <a:lnTo>
                  <a:pt x="235" y="471"/>
                </a:lnTo>
                <a:lnTo>
                  <a:pt x="211" y="495"/>
                </a:lnTo>
                <a:lnTo>
                  <a:pt x="200" y="507"/>
                </a:lnTo>
                <a:lnTo>
                  <a:pt x="190" y="521"/>
                </a:lnTo>
                <a:lnTo>
                  <a:pt x="180" y="534"/>
                </a:lnTo>
                <a:lnTo>
                  <a:pt x="170" y="550"/>
                </a:lnTo>
                <a:lnTo>
                  <a:pt x="162" y="565"/>
                </a:lnTo>
                <a:lnTo>
                  <a:pt x="155" y="581"/>
                </a:lnTo>
                <a:lnTo>
                  <a:pt x="155" y="581"/>
                </a:lnTo>
                <a:lnTo>
                  <a:pt x="191" y="533"/>
                </a:lnTo>
                <a:lnTo>
                  <a:pt x="209" y="509"/>
                </a:lnTo>
                <a:lnTo>
                  <a:pt x="230" y="485"/>
                </a:lnTo>
                <a:lnTo>
                  <a:pt x="223" y="513"/>
                </a:lnTo>
                <a:lnTo>
                  <a:pt x="223" y="513"/>
                </a:lnTo>
                <a:lnTo>
                  <a:pt x="222" y="512"/>
                </a:lnTo>
                <a:lnTo>
                  <a:pt x="221" y="509"/>
                </a:lnTo>
                <a:lnTo>
                  <a:pt x="219" y="510"/>
                </a:lnTo>
                <a:lnTo>
                  <a:pt x="218" y="513"/>
                </a:lnTo>
                <a:lnTo>
                  <a:pt x="218" y="513"/>
                </a:lnTo>
                <a:lnTo>
                  <a:pt x="216" y="519"/>
                </a:lnTo>
                <a:lnTo>
                  <a:pt x="216" y="521"/>
                </a:lnTo>
                <a:lnTo>
                  <a:pt x="216" y="524"/>
                </a:lnTo>
                <a:lnTo>
                  <a:pt x="216" y="524"/>
                </a:lnTo>
                <a:lnTo>
                  <a:pt x="192" y="561"/>
                </a:lnTo>
                <a:lnTo>
                  <a:pt x="180" y="582"/>
                </a:lnTo>
                <a:lnTo>
                  <a:pt x="174" y="592"/>
                </a:lnTo>
                <a:lnTo>
                  <a:pt x="170" y="602"/>
                </a:lnTo>
                <a:lnTo>
                  <a:pt x="140" y="606"/>
                </a:lnTo>
                <a:close/>
                <a:moveTo>
                  <a:pt x="319" y="457"/>
                </a:moveTo>
                <a:lnTo>
                  <a:pt x="236" y="454"/>
                </a:lnTo>
                <a:lnTo>
                  <a:pt x="236" y="454"/>
                </a:lnTo>
                <a:lnTo>
                  <a:pt x="235" y="454"/>
                </a:lnTo>
                <a:lnTo>
                  <a:pt x="233" y="451"/>
                </a:lnTo>
                <a:lnTo>
                  <a:pt x="233" y="451"/>
                </a:lnTo>
                <a:lnTo>
                  <a:pt x="280" y="450"/>
                </a:lnTo>
                <a:lnTo>
                  <a:pt x="325" y="450"/>
                </a:lnTo>
                <a:lnTo>
                  <a:pt x="370" y="453"/>
                </a:lnTo>
                <a:lnTo>
                  <a:pt x="415" y="455"/>
                </a:lnTo>
                <a:lnTo>
                  <a:pt x="504" y="462"/>
                </a:lnTo>
                <a:lnTo>
                  <a:pt x="593" y="471"/>
                </a:lnTo>
                <a:lnTo>
                  <a:pt x="593" y="471"/>
                </a:lnTo>
                <a:lnTo>
                  <a:pt x="558" y="471"/>
                </a:lnTo>
                <a:lnTo>
                  <a:pt x="523" y="471"/>
                </a:lnTo>
                <a:lnTo>
                  <a:pt x="454" y="468"/>
                </a:lnTo>
                <a:lnTo>
                  <a:pt x="386" y="462"/>
                </a:lnTo>
                <a:lnTo>
                  <a:pt x="319" y="457"/>
                </a:lnTo>
                <a:lnTo>
                  <a:pt x="319" y="457"/>
                </a:lnTo>
                <a:close/>
                <a:moveTo>
                  <a:pt x="556" y="486"/>
                </a:moveTo>
                <a:lnTo>
                  <a:pt x="556" y="486"/>
                </a:lnTo>
                <a:lnTo>
                  <a:pt x="521" y="517"/>
                </a:lnTo>
                <a:lnTo>
                  <a:pt x="504" y="534"/>
                </a:lnTo>
                <a:lnTo>
                  <a:pt x="488" y="551"/>
                </a:lnTo>
                <a:lnTo>
                  <a:pt x="488" y="551"/>
                </a:lnTo>
                <a:lnTo>
                  <a:pt x="492" y="543"/>
                </a:lnTo>
                <a:lnTo>
                  <a:pt x="496" y="536"/>
                </a:lnTo>
                <a:lnTo>
                  <a:pt x="507" y="520"/>
                </a:lnTo>
                <a:lnTo>
                  <a:pt x="518" y="505"/>
                </a:lnTo>
                <a:lnTo>
                  <a:pt x="524" y="496"/>
                </a:lnTo>
                <a:lnTo>
                  <a:pt x="530" y="488"/>
                </a:lnTo>
                <a:lnTo>
                  <a:pt x="530" y="488"/>
                </a:lnTo>
                <a:lnTo>
                  <a:pt x="531" y="486"/>
                </a:lnTo>
                <a:lnTo>
                  <a:pt x="533" y="485"/>
                </a:lnTo>
                <a:lnTo>
                  <a:pt x="541" y="485"/>
                </a:lnTo>
                <a:lnTo>
                  <a:pt x="556" y="486"/>
                </a:lnTo>
                <a:lnTo>
                  <a:pt x="556" y="486"/>
                </a:lnTo>
                <a:close/>
                <a:moveTo>
                  <a:pt x="503" y="486"/>
                </a:moveTo>
                <a:lnTo>
                  <a:pt x="503" y="486"/>
                </a:lnTo>
                <a:lnTo>
                  <a:pt x="483" y="502"/>
                </a:lnTo>
                <a:lnTo>
                  <a:pt x="465" y="519"/>
                </a:lnTo>
                <a:lnTo>
                  <a:pt x="448" y="537"/>
                </a:lnTo>
                <a:lnTo>
                  <a:pt x="433" y="558"/>
                </a:lnTo>
                <a:lnTo>
                  <a:pt x="433" y="558"/>
                </a:lnTo>
                <a:lnTo>
                  <a:pt x="443" y="540"/>
                </a:lnTo>
                <a:lnTo>
                  <a:pt x="452" y="524"/>
                </a:lnTo>
                <a:lnTo>
                  <a:pt x="464" y="509"/>
                </a:lnTo>
                <a:lnTo>
                  <a:pt x="474" y="492"/>
                </a:lnTo>
                <a:lnTo>
                  <a:pt x="474" y="492"/>
                </a:lnTo>
                <a:lnTo>
                  <a:pt x="478" y="488"/>
                </a:lnTo>
                <a:lnTo>
                  <a:pt x="479" y="485"/>
                </a:lnTo>
                <a:lnTo>
                  <a:pt x="482" y="484"/>
                </a:lnTo>
                <a:lnTo>
                  <a:pt x="482" y="484"/>
                </a:lnTo>
                <a:lnTo>
                  <a:pt x="488" y="484"/>
                </a:lnTo>
                <a:lnTo>
                  <a:pt x="493" y="485"/>
                </a:lnTo>
                <a:lnTo>
                  <a:pt x="503" y="486"/>
                </a:lnTo>
                <a:lnTo>
                  <a:pt x="503" y="486"/>
                </a:lnTo>
                <a:close/>
                <a:moveTo>
                  <a:pt x="458" y="485"/>
                </a:moveTo>
                <a:lnTo>
                  <a:pt x="458" y="485"/>
                </a:lnTo>
                <a:lnTo>
                  <a:pt x="441" y="498"/>
                </a:lnTo>
                <a:lnTo>
                  <a:pt x="426" y="512"/>
                </a:lnTo>
                <a:lnTo>
                  <a:pt x="410" y="527"/>
                </a:lnTo>
                <a:lnTo>
                  <a:pt x="396" y="543"/>
                </a:lnTo>
                <a:lnTo>
                  <a:pt x="430" y="484"/>
                </a:lnTo>
                <a:lnTo>
                  <a:pt x="430" y="484"/>
                </a:lnTo>
                <a:lnTo>
                  <a:pt x="431" y="482"/>
                </a:lnTo>
                <a:lnTo>
                  <a:pt x="434" y="481"/>
                </a:lnTo>
                <a:lnTo>
                  <a:pt x="441" y="481"/>
                </a:lnTo>
                <a:lnTo>
                  <a:pt x="450" y="482"/>
                </a:lnTo>
                <a:lnTo>
                  <a:pt x="458" y="485"/>
                </a:lnTo>
                <a:lnTo>
                  <a:pt x="458" y="485"/>
                </a:lnTo>
                <a:close/>
                <a:moveTo>
                  <a:pt x="407" y="479"/>
                </a:moveTo>
                <a:lnTo>
                  <a:pt x="407" y="479"/>
                </a:lnTo>
                <a:lnTo>
                  <a:pt x="393" y="492"/>
                </a:lnTo>
                <a:lnTo>
                  <a:pt x="381" y="506"/>
                </a:lnTo>
                <a:lnTo>
                  <a:pt x="355" y="533"/>
                </a:lnTo>
                <a:lnTo>
                  <a:pt x="355" y="533"/>
                </a:lnTo>
                <a:lnTo>
                  <a:pt x="364" y="520"/>
                </a:lnTo>
                <a:lnTo>
                  <a:pt x="374" y="506"/>
                </a:lnTo>
                <a:lnTo>
                  <a:pt x="382" y="492"/>
                </a:lnTo>
                <a:lnTo>
                  <a:pt x="391" y="479"/>
                </a:lnTo>
                <a:lnTo>
                  <a:pt x="407" y="479"/>
                </a:lnTo>
                <a:close/>
                <a:moveTo>
                  <a:pt x="332" y="469"/>
                </a:moveTo>
                <a:lnTo>
                  <a:pt x="332" y="469"/>
                </a:lnTo>
                <a:lnTo>
                  <a:pt x="315" y="486"/>
                </a:lnTo>
                <a:lnTo>
                  <a:pt x="298" y="505"/>
                </a:lnTo>
                <a:lnTo>
                  <a:pt x="282" y="523"/>
                </a:lnTo>
                <a:lnTo>
                  <a:pt x="267" y="541"/>
                </a:lnTo>
                <a:lnTo>
                  <a:pt x="302" y="471"/>
                </a:lnTo>
                <a:lnTo>
                  <a:pt x="302" y="471"/>
                </a:lnTo>
                <a:lnTo>
                  <a:pt x="313" y="471"/>
                </a:lnTo>
                <a:lnTo>
                  <a:pt x="332" y="469"/>
                </a:lnTo>
                <a:lnTo>
                  <a:pt x="332" y="469"/>
                </a:lnTo>
                <a:close/>
                <a:moveTo>
                  <a:pt x="244" y="482"/>
                </a:moveTo>
                <a:lnTo>
                  <a:pt x="244" y="482"/>
                </a:lnTo>
                <a:lnTo>
                  <a:pt x="249" y="475"/>
                </a:lnTo>
                <a:lnTo>
                  <a:pt x="253" y="472"/>
                </a:lnTo>
                <a:lnTo>
                  <a:pt x="257" y="472"/>
                </a:lnTo>
                <a:lnTo>
                  <a:pt x="261" y="472"/>
                </a:lnTo>
                <a:lnTo>
                  <a:pt x="261" y="472"/>
                </a:lnTo>
                <a:lnTo>
                  <a:pt x="277" y="472"/>
                </a:lnTo>
                <a:lnTo>
                  <a:pt x="294" y="471"/>
                </a:lnTo>
                <a:lnTo>
                  <a:pt x="294" y="471"/>
                </a:lnTo>
                <a:lnTo>
                  <a:pt x="268" y="498"/>
                </a:lnTo>
                <a:lnTo>
                  <a:pt x="244" y="526"/>
                </a:lnTo>
                <a:lnTo>
                  <a:pt x="223" y="554"/>
                </a:lnTo>
                <a:lnTo>
                  <a:pt x="202" y="585"/>
                </a:lnTo>
                <a:lnTo>
                  <a:pt x="202" y="585"/>
                </a:lnTo>
                <a:lnTo>
                  <a:pt x="198" y="589"/>
                </a:lnTo>
                <a:lnTo>
                  <a:pt x="194" y="595"/>
                </a:lnTo>
                <a:lnTo>
                  <a:pt x="187" y="599"/>
                </a:lnTo>
                <a:lnTo>
                  <a:pt x="180" y="602"/>
                </a:lnTo>
                <a:lnTo>
                  <a:pt x="244" y="482"/>
                </a:lnTo>
                <a:close/>
                <a:moveTo>
                  <a:pt x="195" y="600"/>
                </a:moveTo>
                <a:lnTo>
                  <a:pt x="274" y="502"/>
                </a:lnTo>
                <a:lnTo>
                  <a:pt x="274" y="502"/>
                </a:lnTo>
                <a:lnTo>
                  <a:pt x="275" y="510"/>
                </a:lnTo>
                <a:lnTo>
                  <a:pt x="274" y="517"/>
                </a:lnTo>
                <a:lnTo>
                  <a:pt x="273" y="520"/>
                </a:lnTo>
                <a:lnTo>
                  <a:pt x="270" y="521"/>
                </a:lnTo>
                <a:lnTo>
                  <a:pt x="270" y="521"/>
                </a:lnTo>
                <a:lnTo>
                  <a:pt x="270" y="519"/>
                </a:lnTo>
                <a:lnTo>
                  <a:pt x="270" y="519"/>
                </a:lnTo>
                <a:lnTo>
                  <a:pt x="267" y="520"/>
                </a:lnTo>
                <a:lnTo>
                  <a:pt x="266" y="523"/>
                </a:lnTo>
                <a:lnTo>
                  <a:pt x="264" y="524"/>
                </a:lnTo>
                <a:lnTo>
                  <a:pt x="266" y="526"/>
                </a:lnTo>
                <a:lnTo>
                  <a:pt x="225" y="600"/>
                </a:lnTo>
                <a:lnTo>
                  <a:pt x="225" y="600"/>
                </a:lnTo>
                <a:lnTo>
                  <a:pt x="223" y="602"/>
                </a:lnTo>
                <a:lnTo>
                  <a:pt x="219" y="603"/>
                </a:lnTo>
                <a:lnTo>
                  <a:pt x="212" y="603"/>
                </a:lnTo>
                <a:lnTo>
                  <a:pt x="195" y="600"/>
                </a:lnTo>
                <a:lnTo>
                  <a:pt x="195" y="600"/>
                </a:lnTo>
                <a:close/>
                <a:moveTo>
                  <a:pt x="237" y="599"/>
                </a:moveTo>
                <a:lnTo>
                  <a:pt x="251" y="575"/>
                </a:lnTo>
                <a:lnTo>
                  <a:pt x="251" y="575"/>
                </a:lnTo>
                <a:lnTo>
                  <a:pt x="254" y="575"/>
                </a:lnTo>
                <a:lnTo>
                  <a:pt x="257" y="572"/>
                </a:lnTo>
                <a:lnTo>
                  <a:pt x="257" y="572"/>
                </a:lnTo>
                <a:lnTo>
                  <a:pt x="270" y="552"/>
                </a:lnTo>
                <a:lnTo>
                  <a:pt x="285" y="533"/>
                </a:lnTo>
                <a:lnTo>
                  <a:pt x="301" y="514"/>
                </a:lnTo>
                <a:lnTo>
                  <a:pt x="318" y="496"/>
                </a:lnTo>
                <a:lnTo>
                  <a:pt x="318" y="496"/>
                </a:lnTo>
                <a:lnTo>
                  <a:pt x="318" y="500"/>
                </a:lnTo>
                <a:lnTo>
                  <a:pt x="318" y="500"/>
                </a:lnTo>
                <a:lnTo>
                  <a:pt x="306" y="523"/>
                </a:lnTo>
                <a:lnTo>
                  <a:pt x="295" y="545"/>
                </a:lnTo>
                <a:lnTo>
                  <a:pt x="268" y="590"/>
                </a:lnTo>
                <a:lnTo>
                  <a:pt x="268" y="590"/>
                </a:lnTo>
                <a:lnTo>
                  <a:pt x="266" y="595"/>
                </a:lnTo>
                <a:lnTo>
                  <a:pt x="261" y="597"/>
                </a:lnTo>
                <a:lnTo>
                  <a:pt x="259" y="599"/>
                </a:lnTo>
                <a:lnTo>
                  <a:pt x="254" y="599"/>
                </a:lnTo>
                <a:lnTo>
                  <a:pt x="246" y="599"/>
                </a:lnTo>
                <a:lnTo>
                  <a:pt x="237" y="599"/>
                </a:lnTo>
                <a:lnTo>
                  <a:pt x="237" y="599"/>
                </a:lnTo>
                <a:close/>
                <a:moveTo>
                  <a:pt x="305" y="599"/>
                </a:moveTo>
                <a:lnTo>
                  <a:pt x="305" y="599"/>
                </a:lnTo>
                <a:lnTo>
                  <a:pt x="289" y="599"/>
                </a:lnTo>
                <a:lnTo>
                  <a:pt x="271" y="602"/>
                </a:lnTo>
                <a:lnTo>
                  <a:pt x="298" y="562"/>
                </a:lnTo>
                <a:lnTo>
                  <a:pt x="298" y="562"/>
                </a:lnTo>
                <a:lnTo>
                  <a:pt x="296" y="561"/>
                </a:lnTo>
                <a:lnTo>
                  <a:pt x="295" y="559"/>
                </a:lnTo>
                <a:lnTo>
                  <a:pt x="295" y="559"/>
                </a:lnTo>
                <a:lnTo>
                  <a:pt x="298" y="554"/>
                </a:lnTo>
                <a:lnTo>
                  <a:pt x="301" y="548"/>
                </a:lnTo>
                <a:lnTo>
                  <a:pt x="305" y="543"/>
                </a:lnTo>
                <a:lnTo>
                  <a:pt x="308" y="537"/>
                </a:lnTo>
                <a:lnTo>
                  <a:pt x="308" y="537"/>
                </a:lnTo>
                <a:lnTo>
                  <a:pt x="318" y="521"/>
                </a:lnTo>
                <a:lnTo>
                  <a:pt x="325" y="506"/>
                </a:lnTo>
                <a:lnTo>
                  <a:pt x="340" y="472"/>
                </a:lnTo>
                <a:lnTo>
                  <a:pt x="340" y="472"/>
                </a:lnTo>
                <a:lnTo>
                  <a:pt x="346" y="474"/>
                </a:lnTo>
                <a:lnTo>
                  <a:pt x="353" y="474"/>
                </a:lnTo>
                <a:lnTo>
                  <a:pt x="360" y="475"/>
                </a:lnTo>
                <a:lnTo>
                  <a:pt x="367" y="477"/>
                </a:lnTo>
                <a:lnTo>
                  <a:pt x="367" y="477"/>
                </a:lnTo>
                <a:lnTo>
                  <a:pt x="351" y="491"/>
                </a:lnTo>
                <a:lnTo>
                  <a:pt x="337" y="506"/>
                </a:lnTo>
                <a:lnTo>
                  <a:pt x="308" y="537"/>
                </a:lnTo>
                <a:lnTo>
                  <a:pt x="308" y="537"/>
                </a:lnTo>
                <a:lnTo>
                  <a:pt x="308" y="538"/>
                </a:lnTo>
                <a:lnTo>
                  <a:pt x="309" y="541"/>
                </a:lnTo>
                <a:lnTo>
                  <a:pt x="309" y="541"/>
                </a:lnTo>
                <a:lnTo>
                  <a:pt x="303" y="551"/>
                </a:lnTo>
                <a:lnTo>
                  <a:pt x="301" y="562"/>
                </a:lnTo>
                <a:lnTo>
                  <a:pt x="301" y="562"/>
                </a:lnTo>
                <a:lnTo>
                  <a:pt x="318" y="540"/>
                </a:lnTo>
                <a:lnTo>
                  <a:pt x="337" y="517"/>
                </a:lnTo>
                <a:lnTo>
                  <a:pt x="358" y="496"/>
                </a:lnTo>
                <a:lnTo>
                  <a:pt x="370" y="486"/>
                </a:lnTo>
                <a:lnTo>
                  <a:pt x="382" y="477"/>
                </a:lnTo>
                <a:lnTo>
                  <a:pt x="382" y="477"/>
                </a:lnTo>
                <a:lnTo>
                  <a:pt x="379" y="484"/>
                </a:lnTo>
                <a:lnTo>
                  <a:pt x="377" y="489"/>
                </a:lnTo>
                <a:lnTo>
                  <a:pt x="368" y="499"/>
                </a:lnTo>
                <a:lnTo>
                  <a:pt x="361" y="509"/>
                </a:lnTo>
                <a:lnTo>
                  <a:pt x="354" y="520"/>
                </a:lnTo>
                <a:lnTo>
                  <a:pt x="355" y="523"/>
                </a:lnTo>
                <a:lnTo>
                  <a:pt x="355" y="523"/>
                </a:lnTo>
                <a:lnTo>
                  <a:pt x="343" y="540"/>
                </a:lnTo>
                <a:lnTo>
                  <a:pt x="329" y="558"/>
                </a:lnTo>
                <a:lnTo>
                  <a:pt x="316" y="579"/>
                </a:lnTo>
                <a:lnTo>
                  <a:pt x="305" y="599"/>
                </a:lnTo>
                <a:lnTo>
                  <a:pt x="305" y="599"/>
                </a:lnTo>
                <a:close/>
                <a:moveTo>
                  <a:pt x="319" y="602"/>
                </a:moveTo>
                <a:lnTo>
                  <a:pt x="319" y="602"/>
                </a:lnTo>
                <a:lnTo>
                  <a:pt x="322" y="595"/>
                </a:lnTo>
                <a:lnTo>
                  <a:pt x="325" y="588"/>
                </a:lnTo>
                <a:lnTo>
                  <a:pt x="327" y="581"/>
                </a:lnTo>
                <a:lnTo>
                  <a:pt x="334" y="576"/>
                </a:lnTo>
                <a:lnTo>
                  <a:pt x="333" y="573"/>
                </a:lnTo>
                <a:lnTo>
                  <a:pt x="333" y="573"/>
                </a:lnTo>
                <a:lnTo>
                  <a:pt x="334" y="566"/>
                </a:lnTo>
                <a:lnTo>
                  <a:pt x="336" y="564"/>
                </a:lnTo>
                <a:lnTo>
                  <a:pt x="339" y="562"/>
                </a:lnTo>
                <a:lnTo>
                  <a:pt x="339" y="562"/>
                </a:lnTo>
                <a:lnTo>
                  <a:pt x="337" y="566"/>
                </a:lnTo>
                <a:lnTo>
                  <a:pt x="337" y="568"/>
                </a:lnTo>
                <a:lnTo>
                  <a:pt x="339" y="568"/>
                </a:lnTo>
                <a:lnTo>
                  <a:pt x="343" y="565"/>
                </a:lnTo>
                <a:lnTo>
                  <a:pt x="344" y="564"/>
                </a:lnTo>
                <a:lnTo>
                  <a:pt x="344" y="564"/>
                </a:lnTo>
                <a:lnTo>
                  <a:pt x="363" y="541"/>
                </a:lnTo>
                <a:lnTo>
                  <a:pt x="381" y="520"/>
                </a:lnTo>
                <a:lnTo>
                  <a:pt x="399" y="500"/>
                </a:lnTo>
                <a:lnTo>
                  <a:pt x="419" y="482"/>
                </a:lnTo>
                <a:lnTo>
                  <a:pt x="419" y="482"/>
                </a:lnTo>
                <a:lnTo>
                  <a:pt x="420" y="482"/>
                </a:lnTo>
                <a:lnTo>
                  <a:pt x="420" y="482"/>
                </a:lnTo>
                <a:lnTo>
                  <a:pt x="419" y="488"/>
                </a:lnTo>
                <a:lnTo>
                  <a:pt x="416" y="499"/>
                </a:lnTo>
                <a:lnTo>
                  <a:pt x="416" y="499"/>
                </a:lnTo>
                <a:lnTo>
                  <a:pt x="413" y="499"/>
                </a:lnTo>
                <a:lnTo>
                  <a:pt x="412" y="500"/>
                </a:lnTo>
                <a:lnTo>
                  <a:pt x="406" y="506"/>
                </a:lnTo>
                <a:lnTo>
                  <a:pt x="402" y="513"/>
                </a:lnTo>
                <a:lnTo>
                  <a:pt x="399" y="521"/>
                </a:lnTo>
                <a:lnTo>
                  <a:pt x="400" y="524"/>
                </a:lnTo>
                <a:lnTo>
                  <a:pt x="400" y="524"/>
                </a:lnTo>
                <a:lnTo>
                  <a:pt x="386" y="541"/>
                </a:lnTo>
                <a:lnTo>
                  <a:pt x="372" y="561"/>
                </a:lnTo>
                <a:lnTo>
                  <a:pt x="360" y="582"/>
                </a:lnTo>
                <a:lnTo>
                  <a:pt x="347" y="602"/>
                </a:lnTo>
                <a:lnTo>
                  <a:pt x="319" y="602"/>
                </a:lnTo>
                <a:close/>
                <a:moveTo>
                  <a:pt x="361" y="602"/>
                </a:moveTo>
                <a:lnTo>
                  <a:pt x="361" y="602"/>
                </a:lnTo>
                <a:lnTo>
                  <a:pt x="363" y="597"/>
                </a:lnTo>
                <a:lnTo>
                  <a:pt x="365" y="593"/>
                </a:lnTo>
                <a:lnTo>
                  <a:pt x="371" y="585"/>
                </a:lnTo>
                <a:lnTo>
                  <a:pt x="378" y="578"/>
                </a:lnTo>
                <a:lnTo>
                  <a:pt x="384" y="569"/>
                </a:lnTo>
                <a:lnTo>
                  <a:pt x="379" y="571"/>
                </a:lnTo>
                <a:lnTo>
                  <a:pt x="379" y="571"/>
                </a:lnTo>
                <a:lnTo>
                  <a:pt x="381" y="565"/>
                </a:lnTo>
                <a:lnTo>
                  <a:pt x="384" y="561"/>
                </a:lnTo>
                <a:lnTo>
                  <a:pt x="389" y="552"/>
                </a:lnTo>
                <a:lnTo>
                  <a:pt x="389" y="552"/>
                </a:lnTo>
                <a:lnTo>
                  <a:pt x="389" y="557"/>
                </a:lnTo>
                <a:lnTo>
                  <a:pt x="388" y="559"/>
                </a:lnTo>
                <a:lnTo>
                  <a:pt x="385" y="564"/>
                </a:lnTo>
                <a:lnTo>
                  <a:pt x="384" y="569"/>
                </a:lnTo>
                <a:lnTo>
                  <a:pt x="384" y="569"/>
                </a:lnTo>
                <a:lnTo>
                  <a:pt x="402" y="548"/>
                </a:lnTo>
                <a:lnTo>
                  <a:pt x="420" y="529"/>
                </a:lnTo>
                <a:lnTo>
                  <a:pt x="441" y="507"/>
                </a:lnTo>
                <a:lnTo>
                  <a:pt x="452" y="499"/>
                </a:lnTo>
                <a:lnTo>
                  <a:pt x="465" y="491"/>
                </a:lnTo>
                <a:lnTo>
                  <a:pt x="465" y="491"/>
                </a:lnTo>
                <a:lnTo>
                  <a:pt x="459" y="500"/>
                </a:lnTo>
                <a:lnTo>
                  <a:pt x="455" y="509"/>
                </a:lnTo>
                <a:lnTo>
                  <a:pt x="452" y="516"/>
                </a:lnTo>
                <a:lnTo>
                  <a:pt x="447" y="523"/>
                </a:lnTo>
                <a:lnTo>
                  <a:pt x="447" y="523"/>
                </a:lnTo>
                <a:lnTo>
                  <a:pt x="445" y="519"/>
                </a:lnTo>
                <a:lnTo>
                  <a:pt x="445" y="521"/>
                </a:lnTo>
                <a:lnTo>
                  <a:pt x="445" y="521"/>
                </a:lnTo>
                <a:lnTo>
                  <a:pt x="443" y="523"/>
                </a:lnTo>
                <a:lnTo>
                  <a:pt x="443" y="524"/>
                </a:lnTo>
                <a:lnTo>
                  <a:pt x="444" y="529"/>
                </a:lnTo>
                <a:lnTo>
                  <a:pt x="444" y="529"/>
                </a:lnTo>
                <a:lnTo>
                  <a:pt x="434" y="543"/>
                </a:lnTo>
                <a:lnTo>
                  <a:pt x="423" y="557"/>
                </a:lnTo>
                <a:lnTo>
                  <a:pt x="413" y="571"/>
                </a:lnTo>
                <a:lnTo>
                  <a:pt x="403" y="586"/>
                </a:lnTo>
                <a:lnTo>
                  <a:pt x="403" y="586"/>
                </a:lnTo>
                <a:lnTo>
                  <a:pt x="403" y="590"/>
                </a:lnTo>
                <a:lnTo>
                  <a:pt x="403" y="596"/>
                </a:lnTo>
                <a:lnTo>
                  <a:pt x="403" y="597"/>
                </a:lnTo>
                <a:lnTo>
                  <a:pt x="405" y="599"/>
                </a:lnTo>
                <a:lnTo>
                  <a:pt x="406" y="597"/>
                </a:lnTo>
                <a:lnTo>
                  <a:pt x="407" y="596"/>
                </a:lnTo>
                <a:lnTo>
                  <a:pt x="407" y="596"/>
                </a:lnTo>
                <a:lnTo>
                  <a:pt x="419" y="579"/>
                </a:lnTo>
                <a:lnTo>
                  <a:pt x="430" y="565"/>
                </a:lnTo>
                <a:lnTo>
                  <a:pt x="443" y="551"/>
                </a:lnTo>
                <a:lnTo>
                  <a:pt x="455" y="537"/>
                </a:lnTo>
                <a:lnTo>
                  <a:pt x="469" y="524"/>
                </a:lnTo>
                <a:lnTo>
                  <a:pt x="485" y="513"/>
                </a:lnTo>
                <a:lnTo>
                  <a:pt x="516" y="491"/>
                </a:lnTo>
                <a:lnTo>
                  <a:pt x="444" y="603"/>
                </a:lnTo>
                <a:lnTo>
                  <a:pt x="444" y="603"/>
                </a:lnTo>
                <a:lnTo>
                  <a:pt x="402" y="602"/>
                </a:lnTo>
                <a:lnTo>
                  <a:pt x="381" y="602"/>
                </a:lnTo>
                <a:lnTo>
                  <a:pt x="361" y="602"/>
                </a:lnTo>
                <a:lnTo>
                  <a:pt x="361" y="602"/>
                </a:lnTo>
                <a:close/>
                <a:moveTo>
                  <a:pt x="513" y="589"/>
                </a:moveTo>
                <a:lnTo>
                  <a:pt x="513" y="589"/>
                </a:lnTo>
                <a:lnTo>
                  <a:pt x="520" y="578"/>
                </a:lnTo>
                <a:lnTo>
                  <a:pt x="527" y="565"/>
                </a:lnTo>
                <a:lnTo>
                  <a:pt x="533" y="552"/>
                </a:lnTo>
                <a:lnTo>
                  <a:pt x="538" y="537"/>
                </a:lnTo>
                <a:lnTo>
                  <a:pt x="538" y="537"/>
                </a:lnTo>
                <a:lnTo>
                  <a:pt x="526" y="551"/>
                </a:lnTo>
                <a:lnTo>
                  <a:pt x="514" y="566"/>
                </a:lnTo>
                <a:lnTo>
                  <a:pt x="503" y="583"/>
                </a:lnTo>
                <a:lnTo>
                  <a:pt x="495" y="602"/>
                </a:lnTo>
                <a:lnTo>
                  <a:pt x="461" y="600"/>
                </a:lnTo>
                <a:lnTo>
                  <a:pt x="461" y="600"/>
                </a:lnTo>
                <a:lnTo>
                  <a:pt x="465" y="593"/>
                </a:lnTo>
                <a:lnTo>
                  <a:pt x="469" y="588"/>
                </a:lnTo>
                <a:lnTo>
                  <a:pt x="475" y="582"/>
                </a:lnTo>
                <a:lnTo>
                  <a:pt x="479" y="575"/>
                </a:lnTo>
                <a:lnTo>
                  <a:pt x="483" y="571"/>
                </a:lnTo>
                <a:lnTo>
                  <a:pt x="479" y="571"/>
                </a:lnTo>
                <a:lnTo>
                  <a:pt x="479" y="571"/>
                </a:lnTo>
                <a:lnTo>
                  <a:pt x="479" y="566"/>
                </a:lnTo>
                <a:lnTo>
                  <a:pt x="481" y="562"/>
                </a:lnTo>
                <a:lnTo>
                  <a:pt x="483" y="558"/>
                </a:lnTo>
                <a:lnTo>
                  <a:pt x="489" y="558"/>
                </a:lnTo>
                <a:lnTo>
                  <a:pt x="483" y="571"/>
                </a:lnTo>
                <a:lnTo>
                  <a:pt x="483" y="571"/>
                </a:lnTo>
                <a:lnTo>
                  <a:pt x="500" y="551"/>
                </a:lnTo>
                <a:lnTo>
                  <a:pt x="520" y="530"/>
                </a:lnTo>
                <a:lnTo>
                  <a:pt x="541" y="510"/>
                </a:lnTo>
                <a:lnTo>
                  <a:pt x="563" y="492"/>
                </a:lnTo>
                <a:lnTo>
                  <a:pt x="552" y="514"/>
                </a:lnTo>
                <a:lnTo>
                  <a:pt x="552" y="514"/>
                </a:lnTo>
                <a:lnTo>
                  <a:pt x="547" y="519"/>
                </a:lnTo>
                <a:lnTo>
                  <a:pt x="541" y="524"/>
                </a:lnTo>
                <a:lnTo>
                  <a:pt x="540" y="527"/>
                </a:lnTo>
                <a:lnTo>
                  <a:pt x="538" y="531"/>
                </a:lnTo>
                <a:lnTo>
                  <a:pt x="540" y="534"/>
                </a:lnTo>
                <a:lnTo>
                  <a:pt x="542" y="537"/>
                </a:lnTo>
                <a:lnTo>
                  <a:pt x="542" y="537"/>
                </a:lnTo>
                <a:lnTo>
                  <a:pt x="551" y="526"/>
                </a:lnTo>
                <a:lnTo>
                  <a:pt x="562" y="513"/>
                </a:lnTo>
                <a:lnTo>
                  <a:pt x="579" y="488"/>
                </a:lnTo>
                <a:lnTo>
                  <a:pt x="579" y="488"/>
                </a:lnTo>
                <a:lnTo>
                  <a:pt x="580" y="486"/>
                </a:lnTo>
                <a:lnTo>
                  <a:pt x="583" y="485"/>
                </a:lnTo>
                <a:lnTo>
                  <a:pt x="586" y="486"/>
                </a:lnTo>
                <a:lnTo>
                  <a:pt x="589" y="489"/>
                </a:lnTo>
                <a:lnTo>
                  <a:pt x="589" y="491"/>
                </a:lnTo>
                <a:lnTo>
                  <a:pt x="589" y="493"/>
                </a:lnTo>
                <a:lnTo>
                  <a:pt x="589" y="493"/>
                </a:lnTo>
                <a:lnTo>
                  <a:pt x="569" y="519"/>
                </a:lnTo>
                <a:lnTo>
                  <a:pt x="551" y="545"/>
                </a:lnTo>
                <a:lnTo>
                  <a:pt x="534" y="572"/>
                </a:lnTo>
                <a:lnTo>
                  <a:pt x="518" y="599"/>
                </a:lnTo>
                <a:lnTo>
                  <a:pt x="518" y="599"/>
                </a:lnTo>
                <a:lnTo>
                  <a:pt x="516" y="602"/>
                </a:lnTo>
                <a:lnTo>
                  <a:pt x="514" y="602"/>
                </a:lnTo>
                <a:lnTo>
                  <a:pt x="513" y="602"/>
                </a:lnTo>
                <a:lnTo>
                  <a:pt x="511" y="600"/>
                </a:lnTo>
                <a:lnTo>
                  <a:pt x="510" y="595"/>
                </a:lnTo>
                <a:lnTo>
                  <a:pt x="511" y="592"/>
                </a:lnTo>
                <a:lnTo>
                  <a:pt x="513" y="589"/>
                </a:lnTo>
                <a:lnTo>
                  <a:pt x="513" y="589"/>
                </a:lnTo>
                <a:close/>
                <a:moveTo>
                  <a:pt x="542" y="600"/>
                </a:moveTo>
                <a:lnTo>
                  <a:pt x="542" y="600"/>
                </a:lnTo>
                <a:lnTo>
                  <a:pt x="541" y="599"/>
                </a:lnTo>
                <a:lnTo>
                  <a:pt x="541" y="597"/>
                </a:lnTo>
                <a:lnTo>
                  <a:pt x="542" y="593"/>
                </a:lnTo>
                <a:lnTo>
                  <a:pt x="544" y="592"/>
                </a:lnTo>
                <a:lnTo>
                  <a:pt x="542" y="590"/>
                </a:lnTo>
                <a:lnTo>
                  <a:pt x="540" y="590"/>
                </a:lnTo>
                <a:lnTo>
                  <a:pt x="535" y="592"/>
                </a:lnTo>
                <a:lnTo>
                  <a:pt x="535" y="592"/>
                </a:lnTo>
                <a:lnTo>
                  <a:pt x="549" y="566"/>
                </a:lnTo>
                <a:lnTo>
                  <a:pt x="565" y="540"/>
                </a:lnTo>
                <a:lnTo>
                  <a:pt x="583" y="513"/>
                </a:lnTo>
                <a:lnTo>
                  <a:pt x="600" y="489"/>
                </a:lnTo>
                <a:lnTo>
                  <a:pt x="600" y="489"/>
                </a:lnTo>
                <a:lnTo>
                  <a:pt x="601" y="488"/>
                </a:lnTo>
                <a:lnTo>
                  <a:pt x="604" y="486"/>
                </a:lnTo>
                <a:lnTo>
                  <a:pt x="611" y="486"/>
                </a:lnTo>
                <a:lnTo>
                  <a:pt x="630" y="488"/>
                </a:lnTo>
                <a:lnTo>
                  <a:pt x="630" y="488"/>
                </a:lnTo>
                <a:lnTo>
                  <a:pt x="606" y="510"/>
                </a:lnTo>
                <a:lnTo>
                  <a:pt x="585" y="533"/>
                </a:lnTo>
                <a:lnTo>
                  <a:pt x="575" y="545"/>
                </a:lnTo>
                <a:lnTo>
                  <a:pt x="565" y="558"/>
                </a:lnTo>
                <a:lnTo>
                  <a:pt x="556" y="571"/>
                </a:lnTo>
                <a:lnTo>
                  <a:pt x="548" y="585"/>
                </a:lnTo>
                <a:lnTo>
                  <a:pt x="548" y="585"/>
                </a:lnTo>
                <a:lnTo>
                  <a:pt x="590" y="537"/>
                </a:lnTo>
                <a:lnTo>
                  <a:pt x="613" y="513"/>
                </a:lnTo>
                <a:lnTo>
                  <a:pt x="637" y="491"/>
                </a:lnTo>
                <a:lnTo>
                  <a:pt x="637" y="491"/>
                </a:lnTo>
                <a:lnTo>
                  <a:pt x="637" y="495"/>
                </a:lnTo>
                <a:lnTo>
                  <a:pt x="637" y="499"/>
                </a:lnTo>
                <a:lnTo>
                  <a:pt x="632" y="506"/>
                </a:lnTo>
                <a:lnTo>
                  <a:pt x="628" y="513"/>
                </a:lnTo>
                <a:lnTo>
                  <a:pt x="624" y="519"/>
                </a:lnTo>
                <a:lnTo>
                  <a:pt x="624" y="519"/>
                </a:lnTo>
                <a:lnTo>
                  <a:pt x="622" y="520"/>
                </a:lnTo>
                <a:lnTo>
                  <a:pt x="621" y="520"/>
                </a:lnTo>
                <a:lnTo>
                  <a:pt x="620" y="521"/>
                </a:lnTo>
                <a:lnTo>
                  <a:pt x="569" y="600"/>
                </a:lnTo>
                <a:lnTo>
                  <a:pt x="569" y="600"/>
                </a:lnTo>
                <a:lnTo>
                  <a:pt x="563" y="602"/>
                </a:lnTo>
                <a:lnTo>
                  <a:pt x="555" y="602"/>
                </a:lnTo>
                <a:lnTo>
                  <a:pt x="547" y="602"/>
                </a:lnTo>
                <a:lnTo>
                  <a:pt x="542" y="600"/>
                </a:lnTo>
                <a:lnTo>
                  <a:pt x="542" y="600"/>
                </a:lnTo>
                <a:close/>
                <a:moveTo>
                  <a:pt x="592" y="597"/>
                </a:moveTo>
                <a:lnTo>
                  <a:pt x="600" y="585"/>
                </a:lnTo>
                <a:lnTo>
                  <a:pt x="600" y="585"/>
                </a:lnTo>
                <a:lnTo>
                  <a:pt x="597" y="586"/>
                </a:lnTo>
                <a:lnTo>
                  <a:pt x="593" y="589"/>
                </a:lnTo>
                <a:lnTo>
                  <a:pt x="590" y="592"/>
                </a:lnTo>
                <a:lnTo>
                  <a:pt x="587" y="592"/>
                </a:lnTo>
                <a:lnTo>
                  <a:pt x="585" y="592"/>
                </a:lnTo>
                <a:lnTo>
                  <a:pt x="646" y="491"/>
                </a:lnTo>
                <a:lnTo>
                  <a:pt x="646" y="491"/>
                </a:lnTo>
                <a:lnTo>
                  <a:pt x="648" y="488"/>
                </a:lnTo>
                <a:lnTo>
                  <a:pt x="651" y="488"/>
                </a:lnTo>
                <a:lnTo>
                  <a:pt x="658" y="486"/>
                </a:lnTo>
                <a:lnTo>
                  <a:pt x="667" y="486"/>
                </a:lnTo>
                <a:lnTo>
                  <a:pt x="676" y="489"/>
                </a:lnTo>
                <a:lnTo>
                  <a:pt x="676" y="489"/>
                </a:lnTo>
                <a:lnTo>
                  <a:pt x="658" y="507"/>
                </a:lnTo>
                <a:lnTo>
                  <a:pt x="638" y="527"/>
                </a:lnTo>
                <a:lnTo>
                  <a:pt x="621" y="550"/>
                </a:lnTo>
                <a:lnTo>
                  <a:pt x="614" y="561"/>
                </a:lnTo>
                <a:lnTo>
                  <a:pt x="607" y="573"/>
                </a:lnTo>
                <a:lnTo>
                  <a:pt x="607" y="573"/>
                </a:lnTo>
                <a:lnTo>
                  <a:pt x="607" y="569"/>
                </a:lnTo>
                <a:lnTo>
                  <a:pt x="607" y="568"/>
                </a:lnTo>
                <a:lnTo>
                  <a:pt x="606" y="568"/>
                </a:lnTo>
                <a:lnTo>
                  <a:pt x="604" y="568"/>
                </a:lnTo>
                <a:lnTo>
                  <a:pt x="601" y="572"/>
                </a:lnTo>
                <a:lnTo>
                  <a:pt x="601" y="573"/>
                </a:lnTo>
                <a:lnTo>
                  <a:pt x="601" y="575"/>
                </a:lnTo>
                <a:lnTo>
                  <a:pt x="601" y="575"/>
                </a:lnTo>
                <a:lnTo>
                  <a:pt x="599" y="576"/>
                </a:lnTo>
                <a:lnTo>
                  <a:pt x="596" y="578"/>
                </a:lnTo>
                <a:lnTo>
                  <a:pt x="596" y="579"/>
                </a:lnTo>
                <a:lnTo>
                  <a:pt x="596" y="581"/>
                </a:lnTo>
                <a:lnTo>
                  <a:pt x="600" y="585"/>
                </a:lnTo>
                <a:lnTo>
                  <a:pt x="666" y="509"/>
                </a:lnTo>
                <a:lnTo>
                  <a:pt x="666" y="509"/>
                </a:lnTo>
                <a:lnTo>
                  <a:pt x="673" y="505"/>
                </a:lnTo>
                <a:lnTo>
                  <a:pt x="676" y="503"/>
                </a:lnTo>
                <a:lnTo>
                  <a:pt x="677" y="505"/>
                </a:lnTo>
                <a:lnTo>
                  <a:pt x="677" y="506"/>
                </a:lnTo>
                <a:lnTo>
                  <a:pt x="677" y="506"/>
                </a:lnTo>
                <a:lnTo>
                  <a:pt x="676" y="510"/>
                </a:lnTo>
                <a:lnTo>
                  <a:pt x="674" y="514"/>
                </a:lnTo>
                <a:lnTo>
                  <a:pt x="669" y="521"/>
                </a:lnTo>
                <a:lnTo>
                  <a:pt x="666" y="524"/>
                </a:lnTo>
                <a:lnTo>
                  <a:pt x="666" y="524"/>
                </a:lnTo>
                <a:lnTo>
                  <a:pt x="665" y="526"/>
                </a:lnTo>
                <a:lnTo>
                  <a:pt x="663" y="527"/>
                </a:lnTo>
                <a:lnTo>
                  <a:pt x="662" y="530"/>
                </a:lnTo>
                <a:lnTo>
                  <a:pt x="662" y="530"/>
                </a:lnTo>
                <a:lnTo>
                  <a:pt x="662" y="534"/>
                </a:lnTo>
                <a:lnTo>
                  <a:pt x="662" y="534"/>
                </a:lnTo>
                <a:lnTo>
                  <a:pt x="652" y="543"/>
                </a:lnTo>
                <a:lnTo>
                  <a:pt x="644" y="554"/>
                </a:lnTo>
                <a:lnTo>
                  <a:pt x="630" y="576"/>
                </a:lnTo>
                <a:lnTo>
                  <a:pt x="630" y="576"/>
                </a:lnTo>
                <a:lnTo>
                  <a:pt x="624" y="585"/>
                </a:lnTo>
                <a:lnTo>
                  <a:pt x="620" y="590"/>
                </a:lnTo>
                <a:lnTo>
                  <a:pt x="615" y="595"/>
                </a:lnTo>
                <a:lnTo>
                  <a:pt x="610" y="599"/>
                </a:lnTo>
                <a:lnTo>
                  <a:pt x="604" y="600"/>
                </a:lnTo>
                <a:lnTo>
                  <a:pt x="599" y="600"/>
                </a:lnTo>
                <a:lnTo>
                  <a:pt x="592" y="597"/>
                </a:lnTo>
                <a:lnTo>
                  <a:pt x="592" y="597"/>
                </a:lnTo>
                <a:close/>
                <a:moveTo>
                  <a:pt x="693" y="488"/>
                </a:moveTo>
                <a:lnTo>
                  <a:pt x="725" y="488"/>
                </a:lnTo>
                <a:lnTo>
                  <a:pt x="725" y="488"/>
                </a:lnTo>
                <a:lnTo>
                  <a:pt x="704" y="507"/>
                </a:lnTo>
                <a:lnTo>
                  <a:pt x="683" y="529"/>
                </a:lnTo>
                <a:lnTo>
                  <a:pt x="672" y="538"/>
                </a:lnTo>
                <a:lnTo>
                  <a:pt x="662" y="550"/>
                </a:lnTo>
                <a:lnTo>
                  <a:pt x="653" y="561"/>
                </a:lnTo>
                <a:lnTo>
                  <a:pt x="646" y="573"/>
                </a:lnTo>
                <a:lnTo>
                  <a:pt x="646" y="573"/>
                </a:lnTo>
                <a:lnTo>
                  <a:pt x="651" y="562"/>
                </a:lnTo>
                <a:lnTo>
                  <a:pt x="656" y="551"/>
                </a:lnTo>
                <a:lnTo>
                  <a:pt x="667" y="530"/>
                </a:lnTo>
                <a:lnTo>
                  <a:pt x="681" y="510"/>
                </a:lnTo>
                <a:lnTo>
                  <a:pt x="693" y="488"/>
                </a:lnTo>
                <a:lnTo>
                  <a:pt x="693" y="488"/>
                </a:lnTo>
                <a:close/>
                <a:moveTo>
                  <a:pt x="684" y="602"/>
                </a:moveTo>
                <a:lnTo>
                  <a:pt x="710" y="568"/>
                </a:lnTo>
                <a:lnTo>
                  <a:pt x="710" y="568"/>
                </a:lnTo>
                <a:lnTo>
                  <a:pt x="708" y="566"/>
                </a:lnTo>
                <a:lnTo>
                  <a:pt x="708" y="565"/>
                </a:lnTo>
                <a:lnTo>
                  <a:pt x="711" y="558"/>
                </a:lnTo>
                <a:lnTo>
                  <a:pt x="715" y="551"/>
                </a:lnTo>
                <a:lnTo>
                  <a:pt x="715" y="548"/>
                </a:lnTo>
                <a:lnTo>
                  <a:pt x="714" y="547"/>
                </a:lnTo>
                <a:lnTo>
                  <a:pt x="714" y="541"/>
                </a:lnTo>
                <a:lnTo>
                  <a:pt x="714" y="541"/>
                </a:lnTo>
                <a:lnTo>
                  <a:pt x="703" y="554"/>
                </a:lnTo>
                <a:lnTo>
                  <a:pt x="691" y="569"/>
                </a:lnTo>
                <a:lnTo>
                  <a:pt x="683" y="586"/>
                </a:lnTo>
                <a:lnTo>
                  <a:pt x="674" y="602"/>
                </a:lnTo>
                <a:lnTo>
                  <a:pt x="627" y="602"/>
                </a:lnTo>
                <a:lnTo>
                  <a:pt x="627" y="602"/>
                </a:lnTo>
                <a:lnTo>
                  <a:pt x="681" y="543"/>
                </a:lnTo>
                <a:lnTo>
                  <a:pt x="710" y="514"/>
                </a:lnTo>
                <a:lnTo>
                  <a:pt x="739" y="486"/>
                </a:lnTo>
                <a:lnTo>
                  <a:pt x="739" y="486"/>
                </a:lnTo>
                <a:lnTo>
                  <a:pt x="736" y="496"/>
                </a:lnTo>
                <a:lnTo>
                  <a:pt x="732" y="507"/>
                </a:lnTo>
                <a:lnTo>
                  <a:pt x="728" y="514"/>
                </a:lnTo>
                <a:lnTo>
                  <a:pt x="726" y="514"/>
                </a:lnTo>
                <a:lnTo>
                  <a:pt x="726" y="513"/>
                </a:lnTo>
                <a:lnTo>
                  <a:pt x="726" y="513"/>
                </a:lnTo>
                <a:lnTo>
                  <a:pt x="718" y="523"/>
                </a:lnTo>
                <a:lnTo>
                  <a:pt x="715" y="529"/>
                </a:lnTo>
                <a:lnTo>
                  <a:pt x="715" y="531"/>
                </a:lnTo>
                <a:lnTo>
                  <a:pt x="717" y="533"/>
                </a:lnTo>
                <a:lnTo>
                  <a:pt x="717" y="533"/>
                </a:lnTo>
                <a:lnTo>
                  <a:pt x="726" y="524"/>
                </a:lnTo>
                <a:lnTo>
                  <a:pt x="735" y="513"/>
                </a:lnTo>
                <a:lnTo>
                  <a:pt x="742" y="502"/>
                </a:lnTo>
                <a:lnTo>
                  <a:pt x="748" y="488"/>
                </a:lnTo>
                <a:lnTo>
                  <a:pt x="748" y="488"/>
                </a:lnTo>
                <a:lnTo>
                  <a:pt x="760" y="491"/>
                </a:lnTo>
                <a:lnTo>
                  <a:pt x="767" y="491"/>
                </a:lnTo>
                <a:lnTo>
                  <a:pt x="774" y="491"/>
                </a:lnTo>
                <a:lnTo>
                  <a:pt x="774" y="491"/>
                </a:lnTo>
                <a:lnTo>
                  <a:pt x="757" y="506"/>
                </a:lnTo>
                <a:lnTo>
                  <a:pt x="739" y="524"/>
                </a:lnTo>
                <a:lnTo>
                  <a:pt x="731" y="534"/>
                </a:lnTo>
                <a:lnTo>
                  <a:pt x="722" y="545"/>
                </a:lnTo>
                <a:lnTo>
                  <a:pt x="715" y="557"/>
                </a:lnTo>
                <a:lnTo>
                  <a:pt x="710" y="568"/>
                </a:lnTo>
                <a:lnTo>
                  <a:pt x="710" y="568"/>
                </a:lnTo>
                <a:lnTo>
                  <a:pt x="726" y="550"/>
                </a:lnTo>
                <a:lnTo>
                  <a:pt x="745" y="531"/>
                </a:lnTo>
                <a:lnTo>
                  <a:pt x="764" y="514"/>
                </a:lnTo>
                <a:lnTo>
                  <a:pt x="784" y="499"/>
                </a:lnTo>
                <a:lnTo>
                  <a:pt x="784" y="499"/>
                </a:lnTo>
                <a:lnTo>
                  <a:pt x="780" y="507"/>
                </a:lnTo>
                <a:lnTo>
                  <a:pt x="773" y="516"/>
                </a:lnTo>
                <a:lnTo>
                  <a:pt x="767" y="524"/>
                </a:lnTo>
                <a:lnTo>
                  <a:pt x="760" y="534"/>
                </a:lnTo>
                <a:lnTo>
                  <a:pt x="763" y="538"/>
                </a:lnTo>
                <a:lnTo>
                  <a:pt x="763" y="538"/>
                </a:lnTo>
                <a:lnTo>
                  <a:pt x="750" y="552"/>
                </a:lnTo>
                <a:lnTo>
                  <a:pt x="738" y="568"/>
                </a:lnTo>
                <a:lnTo>
                  <a:pt x="726" y="585"/>
                </a:lnTo>
                <a:lnTo>
                  <a:pt x="715" y="602"/>
                </a:lnTo>
                <a:lnTo>
                  <a:pt x="684" y="602"/>
                </a:lnTo>
                <a:close/>
                <a:moveTo>
                  <a:pt x="1161" y="512"/>
                </a:moveTo>
                <a:lnTo>
                  <a:pt x="1161" y="512"/>
                </a:lnTo>
                <a:lnTo>
                  <a:pt x="1155" y="520"/>
                </a:lnTo>
                <a:lnTo>
                  <a:pt x="1152" y="523"/>
                </a:lnTo>
                <a:lnTo>
                  <a:pt x="1149" y="524"/>
                </a:lnTo>
                <a:lnTo>
                  <a:pt x="1149" y="524"/>
                </a:lnTo>
                <a:lnTo>
                  <a:pt x="1147" y="523"/>
                </a:lnTo>
                <a:lnTo>
                  <a:pt x="1147" y="523"/>
                </a:lnTo>
                <a:lnTo>
                  <a:pt x="1152" y="516"/>
                </a:lnTo>
                <a:lnTo>
                  <a:pt x="1156" y="513"/>
                </a:lnTo>
                <a:lnTo>
                  <a:pt x="1161" y="512"/>
                </a:lnTo>
                <a:lnTo>
                  <a:pt x="1161" y="512"/>
                </a:lnTo>
                <a:close/>
                <a:moveTo>
                  <a:pt x="1083" y="566"/>
                </a:moveTo>
                <a:lnTo>
                  <a:pt x="1083" y="566"/>
                </a:lnTo>
                <a:lnTo>
                  <a:pt x="1079" y="571"/>
                </a:lnTo>
                <a:lnTo>
                  <a:pt x="1078" y="573"/>
                </a:lnTo>
                <a:lnTo>
                  <a:pt x="1076" y="576"/>
                </a:lnTo>
                <a:lnTo>
                  <a:pt x="1076" y="576"/>
                </a:lnTo>
                <a:lnTo>
                  <a:pt x="1075" y="581"/>
                </a:lnTo>
                <a:lnTo>
                  <a:pt x="1072" y="583"/>
                </a:lnTo>
                <a:lnTo>
                  <a:pt x="1065" y="590"/>
                </a:lnTo>
                <a:lnTo>
                  <a:pt x="1065" y="590"/>
                </a:lnTo>
                <a:lnTo>
                  <a:pt x="1067" y="586"/>
                </a:lnTo>
                <a:lnTo>
                  <a:pt x="1069" y="582"/>
                </a:lnTo>
                <a:lnTo>
                  <a:pt x="1076" y="576"/>
                </a:lnTo>
                <a:lnTo>
                  <a:pt x="1076" y="576"/>
                </a:lnTo>
                <a:lnTo>
                  <a:pt x="1082" y="564"/>
                </a:lnTo>
                <a:lnTo>
                  <a:pt x="1089" y="552"/>
                </a:lnTo>
                <a:lnTo>
                  <a:pt x="1104" y="531"/>
                </a:lnTo>
                <a:lnTo>
                  <a:pt x="1140" y="491"/>
                </a:lnTo>
                <a:lnTo>
                  <a:pt x="1140" y="491"/>
                </a:lnTo>
                <a:lnTo>
                  <a:pt x="1141" y="491"/>
                </a:lnTo>
                <a:lnTo>
                  <a:pt x="1144" y="489"/>
                </a:lnTo>
                <a:lnTo>
                  <a:pt x="1151" y="489"/>
                </a:lnTo>
                <a:lnTo>
                  <a:pt x="1159" y="491"/>
                </a:lnTo>
                <a:lnTo>
                  <a:pt x="1171" y="489"/>
                </a:lnTo>
                <a:lnTo>
                  <a:pt x="1083" y="566"/>
                </a:lnTo>
                <a:close/>
                <a:moveTo>
                  <a:pt x="1182" y="492"/>
                </a:moveTo>
                <a:lnTo>
                  <a:pt x="1182" y="492"/>
                </a:lnTo>
                <a:lnTo>
                  <a:pt x="1183" y="491"/>
                </a:lnTo>
                <a:lnTo>
                  <a:pt x="1186" y="489"/>
                </a:lnTo>
                <a:lnTo>
                  <a:pt x="1193" y="489"/>
                </a:lnTo>
                <a:lnTo>
                  <a:pt x="1200" y="491"/>
                </a:lnTo>
                <a:lnTo>
                  <a:pt x="1207" y="491"/>
                </a:lnTo>
                <a:lnTo>
                  <a:pt x="1133" y="555"/>
                </a:lnTo>
                <a:lnTo>
                  <a:pt x="1182" y="492"/>
                </a:lnTo>
                <a:close/>
                <a:moveTo>
                  <a:pt x="769" y="471"/>
                </a:moveTo>
                <a:lnTo>
                  <a:pt x="769" y="471"/>
                </a:lnTo>
                <a:lnTo>
                  <a:pt x="788" y="467"/>
                </a:lnTo>
                <a:lnTo>
                  <a:pt x="814" y="465"/>
                </a:lnTo>
                <a:lnTo>
                  <a:pt x="864" y="464"/>
                </a:lnTo>
                <a:lnTo>
                  <a:pt x="864" y="464"/>
                </a:lnTo>
                <a:lnTo>
                  <a:pt x="953" y="464"/>
                </a:lnTo>
                <a:lnTo>
                  <a:pt x="1041" y="465"/>
                </a:lnTo>
                <a:lnTo>
                  <a:pt x="1133" y="468"/>
                </a:lnTo>
                <a:lnTo>
                  <a:pt x="1225" y="469"/>
                </a:lnTo>
                <a:lnTo>
                  <a:pt x="1225" y="469"/>
                </a:lnTo>
                <a:lnTo>
                  <a:pt x="1228" y="471"/>
                </a:lnTo>
                <a:lnTo>
                  <a:pt x="1230" y="472"/>
                </a:lnTo>
                <a:lnTo>
                  <a:pt x="1231" y="474"/>
                </a:lnTo>
                <a:lnTo>
                  <a:pt x="1231" y="475"/>
                </a:lnTo>
                <a:lnTo>
                  <a:pt x="1227" y="475"/>
                </a:lnTo>
                <a:lnTo>
                  <a:pt x="1227" y="475"/>
                </a:lnTo>
                <a:lnTo>
                  <a:pt x="1111" y="475"/>
                </a:lnTo>
                <a:lnTo>
                  <a:pt x="998" y="475"/>
                </a:lnTo>
                <a:lnTo>
                  <a:pt x="882" y="474"/>
                </a:lnTo>
                <a:lnTo>
                  <a:pt x="826" y="472"/>
                </a:lnTo>
                <a:lnTo>
                  <a:pt x="769" y="471"/>
                </a:lnTo>
                <a:lnTo>
                  <a:pt x="769" y="471"/>
                </a:lnTo>
                <a:close/>
                <a:moveTo>
                  <a:pt x="1057" y="500"/>
                </a:moveTo>
                <a:lnTo>
                  <a:pt x="1057" y="500"/>
                </a:lnTo>
                <a:lnTo>
                  <a:pt x="1045" y="509"/>
                </a:lnTo>
                <a:lnTo>
                  <a:pt x="1034" y="517"/>
                </a:lnTo>
                <a:lnTo>
                  <a:pt x="1013" y="536"/>
                </a:lnTo>
                <a:lnTo>
                  <a:pt x="1013" y="536"/>
                </a:lnTo>
                <a:lnTo>
                  <a:pt x="1019" y="524"/>
                </a:lnTo>
                <a:lnTo>
                  <a:pt x="1024" y="512"/>
                </a:lnTo>
                <a:lnTo>
                  <a:pt x="1031" y="500"/>
                </a:lnTo>
                <a:lnTo>
                  <a:pt x="1037" y="489"/>
                </a:lnTo>
                <a:lnTo>
                  <a:pt x="1114" y="491"/>
                </a:lnTo>
                <a:lnTo>
                  <a:pt x="1027" y="568"/>
                </a:lnTo>
                <a:lnTo>
                  <a:pt x="1027" y="568"/>
                </a:lnTo>
                <a:lnTo>
                  <a:pt x="1041" y="551"/>
                </a:lnTo>
                <a:lnTo>
                  <a:pt x="1054" y="534"/>
                </a:lnTo>
                <a:lnTo>
                  <a:pt x="1065" y="516"/>
                </a:lnTo>
                <a:lnTo>
                  <a:pt x="1075" y="498"/>
                </a:lnTo>
                <a:lnTo>
                  <a:pt x="1075" y="498"/>
                </a:lnTo>
                <a:lnTo>
                  <a:pt x="1075" y="495"/>
                </a:lnTo>
                <a:lnTo>
                  <a:pt x="1075" y="493"/>
                </a:lnTo>
                <a:lnTo>
                  <a:pt x="1069" y="495"/>
                </a:lnTo>
                <a:lnTo>
                  <a:pt x="1062" y="498"/>
                </a:lnTo>
                <a:lnTo>
                  <a:pt x="1057" y="500"/>
                </a:lnTo>
                <a:lnTo>
                  <a:pt x="1057" y="500"/>
                </a:lnTo>
                <a:close/>
                <a:moveTo>
                  <a:pt x="988" y="491"/>
                </a:moveTo>
                <a:lnTo>
                  <a:pt x="1019" y="489"/>
                </a:lnTo>
                <a:lnTo>
                  <a:pt x="961" y="544"/>
                </a:lnTo>
                <a:lnTo>
                  <a:pt x="961" y="544"/>
                </a:lnTo>
                <a:lnTo>
                  <a:pt x="974" y="520"/>
                </a:lnTo>
                <a:lnTo>
                  <a:pt x="981" y="509"/>
                </a:lnTo>
                <a:lnTo>
                  <a:pt x="986" y="498"/>
                </a:lnTo>
                <a:lnTo>
                  <a:pt x="986" y="498"/>
                </a:lnTo>
                <a:lnTo>
                  <a:pt x="988" y="491"/>
                </a:lnTo>
                <a:lnTo>
                  <a:pt x="988" y="491"/>
                </a:lnTo>
                <a:close/>
                <a:moveTo>
                  <a:pt x="948" y="491"/>
                </a:moveTo>
                <a:lnTo>
                  <a:pt x="948" y="491"/>
                </a:lnTo>
                <a:lnTo>
                  <a:pt x="936" y="503"/>
                </a:lnTo>
                <a:lnTo>
                  <a:pt x="925" y="517"/>
                </a:lnTo>
                <a:lnTo>
                  <a:pt x="911" y="530"/>
                </a:lnTo>
                <a:lnTo>
                  <a:pt x="904" y="536"/>
                </a:lnTo>
                <a:lnTo>
                  <a:pt x="896" y="541"/>
                </a:lnTo>
                <a:lnTo>
                  <a:pt x="896" y="541"/>
                </a:lnTo>
                <a:lnTo>
                  <a:pt x="913" y="520"/>
                </a:lnTo>
                <a:lnTo>
                  <a:pt x="920" y="509"/>
                </a:lnTo>
                <a:lnTo>
                  <a:pt x="927" y="496"/>
                </a:lnTo>
                <a:lnTo>
                  <a:pt x="927" y="496"/>
                </a:lnTo>
                <a:lnTo>
                  <a:pt x="927" y="493"/>
                </a:lnTo>
                <a:lnTo>
                  <a:pt x="929" y="491"/>
                </a:lnTo>
                <a:lnTo>
                  <a:pt x="929" y="491"/>
                </a:lnTo>
                <a:lnTo>
                  <a:pt x="933" y="489"/>
                </a:lnTo>
                <a:lnTo>
                  <a:pt x="939" y="489"/>
                </a:lnTo>
                <a:lnTo>
                  <a:pt x="948" y="491"/>
                </a:lnTo>
                <a:lnTo>
                  <a:pt x="948" y="491"/>
                </a:lnTo>
                <a:close/>
                <a:moveTo>
                  <a:pt x="912" y="489"/>
                </a:moveTo>
                <a:lnTo>
                  <a:pt x="867" y="534"/>
                </a:lnTo>
                <a:lnTo>
                  <a:pt x="867" y="534"/>
                </a:lnTo>
                <a:lnTo>
                  <a:pt x="873" y="523"/>
                </a:lnTo>
                <a:lnTo>
                  <a:pt x="880" y="512"/>
                </a:lnTo>
                <a:lnTo>
                  <a:pt x="895" y="489"/>
                </a:lnTo>
                <a:lnTo>
                  <a:pt x="895" y="489"/>
                </a:lnTo>
                <a:lnTo>
                  <a:pt x="898" y="489"/>
                </a:lnTo>
                <a:lnTo>
                  <a:pt x="902" y="489"/>
                </a:lnTo>
                <a:lnTo>
                  <a:pt x="912" y="489"/>
                </a:lnTo>
                <a:lnTo>
                  <a:pt x="912" y="489"/>
                </a:lnTo>
                <a:close/>
                <a:moveTo>
                  <a:pt x="873" y="492"/>
                </a:moveTo>
                <a:lnTo>
                  <a:pt x="873" y="492"/>
                </a:lnTo>
                <a:lnTo>
                  <a:pt x="856" y="502"/>
                </a:lnTo>
                <a:lnTo>
                  <a:pt x="842" y="514"/>
                </a:lnTo>
                <a:lnTo>
                  <a:pt x="814" y="538"/>
                </a:lnTo>
                <a:lnTo>
                  <a:pt x="814" y="538"/>
                </a:lnTo>
                <a:lnTo>
                  <a:pt x="814" y="543"/>
                </a:lnTo>
                <a:lnTo>
                  <a:pt x="812" y="545"/>
                </a:lnTo>
                <a:lnTo>
                  <a:pt x="809" y="548"/>
                </a:lnTo>
                <a:lnTo>
                  <a:pt x="807" y="551"/>
                </a:lnTo>
                <a:lnTo>
                  <a:pt x="811" y="541"/>
                </a:lnTo>
                <a:lnTo>
                  <a:pt x="812" y="538"/>
                </a:lnTo>
                <a:lnTo>
                  <a:pt x="814" y="538"/>
                </a:lnTo>
                <a:lnTo>
                  <a:pt x="814" y="538"/>
                </a:lnTo>
                <a:lnTo>
                  <a:pt x="818" y="533"/>
                </a:lnTo>
                <a:lnTo>
                  <a:pt x="822" y="526"/>
                </a:lnTo>
                <a:lnTo>
                  <a:pt x="830" y="512"/>
                </a:lnTo>
                <a:lnTo>
                  <a:pt x="835" y="503"/>
                </a:lnTo>
                <a:lnTo>
                  <a:pt x="839" y="498"/>
                </a:lnTo>
                <a:lnTo>
                  <a:pt x="845" y="492"/>
                </a:lnTo>
                <a:lnTo>
                  <a:pt x="852" y="489"/>
                </a:lnTo>
                <a:lnTo>
                  <a:pt x="852" y="489"/>
                </a:lnTo>
                <a:lnTo>
                  <a:pt x="857" y="489"/>
                </a:lnTo>
                <a:lnTo>
                  <a:pt x="863" y="489"/>
                </a:lnTo>
                <a:lnTo>
                  <a:pt x="868" y="491"/>
                </a:lnTo>
                <a:lnTo>
                  <a:pt x="873" y="492"/>
                </a:lnTo>
                <a:lnTo>
                  <a:pt x="873" y="492"/>
                </a:lnTo>
                <a:close/>
                <a:moveTo>
                  <a:pt x="729" y="602"/>
                </a:moveTo>
                <a:lnTo>
                  <a:pt x="729" y="602"/>
                </a:lnTo>
                <a:lnTo>
                  <a:pt x="738" y="588"/>
                </a:lnTo>
                <a:lnTo>
                  <a:pt x="743" y="581"/>
                </a:lnTo>
                <a:lnTo>
                  <a:pt x="749" y="575"/>
                </a:lnTo>
                <a:lnTo>
                  <a:pt x="749" y="575"/>
                </a:lnTo>
                <a:lnTo>
                  <a:pt x="748" y="573"/>
                </a:lnTo>
                <a:lnTo>
                  <a:pt x="746" y="572"/>
                </a:lnTo>
                <a:lnTo>
                  <a:pt x="746" y="572"/>
                </a:lnTo>
                <a:lnTo>
                  <a:pt x="749" y="568"/>
                </a:lnTo>
                <a:lnTo>
                  <a:pt x="752" y="564"/>
                </a:lnTo>
                <a:lnTo>
                  <a:pt x="755" y="559"/>
                </a:lnTo>
                <a:lnTo>
                  <a:pt x="757" y="555"/>
                </a:lnTo>
                <a:lnTo>
                  <a:pt x="759" y="554"/>
                </a:lnTo>
                <a:lnTo>
                  <a:pt x="756" y="552"/>
                </a:lnTo>
                <a:lnTo>
                  <a:pt x="756" y="552"/>
                </a:lnTo>
                <a:lnTo>
                  <a:pt x="777" y="523"/>
                </a:lnTo>
                <a:lnTo>
                  <a:pt x="788" y="509"/>
                </a:lnTo>
                <a:lnTo>
                  <a:pt x="797" y="492"/>
                </a:lnTo>
                <a:lnTo>
                  <a:pt x="797" y="492"/>
                </a:lnTo>
                <a:lnTo>
                  <a:pt x="800" y="489"/>
                </a:lnTo>
                <a:lnTo>
                  <a:pt x="801" y="489"/>
                </a:lnTo>
                <a:lnTo>
                  <a:pt x="808" y="489"/>
                </a:lnTo>
                <a:lnTo>
                  <a:pt x="825" y="491"/>
                </a:lnTo>
                <a:lnTo>
                  <a:pt x="825" y="491"/>
                </a:lnTo>
                <a:lnTo>
                  <a:pt x="791" y="520"/>
                </a:lnTo>
                <a:lnTo>
                  <a:pt x="776" y="536"/>
                </a:lnTo>
                <a:lnTo>
                  <a:pt x="760" y="551"/>
                </a:lnTo>
                <a:lnTo>
                  <a:pt x="762" y="555"/>
                </a:lnTo>
                <a:lnTo>
                  <a:pt x="762" y="555"/>
                </a:lnTo>
                <a:lnTo>
                  <a:pt x="759" y="558"/>
                </a:lnTo>
                <a:lnTo>
                  <a:pt x="756" y="564"/>
                </a:lnTo>
                <a:lnTo>
                  <a:pt x="752" y="572"/>
                </a:lnTo>
                <a:lnTo>
                  <a:pt x="752" y="572"/>
                </a:lnTo>
                <a:lnTo>
                  <a:pt x="769" y="554"/>
                </a:lnTo>
                <a:lnTo>
                  <a:pt x="787" y="536"/>
                </a:lnTo>
                <a:lnTo>
                  <a:pt x="807" y="517"/>
                </a:lnTo>
                <a:lnTo>
                  <a:pt x="828" y="499"/>
                </a:lnTo>
                <a:lnTo>
                  <a:pt x="828" y="499"/>
                </a:lnTo>
                <a:lnTo>
                  <a:pt x="826" y="506"/>
                </a:lnTo>
                <a:lnTo>
                  <a:pt x="823" y="512"/>
                </a:lnTo>
                <a:lnTo>
                  <a:pt x="821" y="519"/>
                </a:lnTo>
                <a:lnTo>
                  <a:pt x="815" y="524"/>
                </a:lnTo>
                <a:lnTo>
                  <a:pt x="815" y="524"/>
                </a:lnTo>
                <a:lnTo>
                  <a:pt x="814" y="521"/>
                </a:lnTo>
                <a:lnTo>
                  <a:pt x="814" y="523"/>
                </a:lnTo>
                <a:lnTo>
                  <a:pt x="811" y="527"/>
                </a:lnTo>
                <a:lnTo>
                  <a:pt x="812" y="530"/>
                </a:lnTo>
                <a:lnTo>
                  <a:pt x="812" y="530"/>
                </a:lnTo>
                <a:lnTo>
                  <a:pt x="802" y="543"/>
                </a:lnTo>
                <a:lnTo>
                  <a:pt x="793" y="555"/>
                </a:lnTo>
                <a:lnTo>
                  <a:pt x="781" y="569"/>
                </a:lnTo>
                <a:lnTo>
                  <a:pt x="773" y="582"/>
                </a:lnTo>
                <a:lnTo>
                  <a:pt x="773" y="582"/>
                </a:lnTo>
                <a:lnTo>
                  <a:pt x="764" y="593"/>
                </a:lnTo>
                <a:lnTo>
                  <a:pt x="763" y="596"/>
                </a:lnTo>
                <a:lnTo>
                  <a:pt x="762" y="599"/>
                </a:lnTo>
                <a:lnTo>
                  <a:pt x="763" y="602"/>
                </a:lnTo>
                <a:lnTo>
                  <a:pt x="764" y="606"/>
                </a:lnTo>
                <a:lnTo>
                  <a:pt x="764" y="606"/>
                </a:lnTo>
                <a:lnTo>
                  <a:pt x="748" y="603"/>
                </a:lnTo>
                <a:lnTo>
                  <a:pt x="729" y="602"/>
                </a:lnTo>
                <a:lnTo>
                  <a:pt x="729" y="602"/>
                </a:lnTo>
                <a:close/>
                <a:moveTo>
                  <a:pt x="769" y="604"/>
                </a:moveTo>
                <a:lnTo>
                  <a:pt x="769" y="604"/>
                </a:lnTo>
                <a:lnTo>
                  <a:pt x="791" y="576"/>
                </a:lnTo>
                <a:lnTo>
                  <a:pt x="816" y="550"/>
                </a:lnTo>
                <a:lnTo>
                  <a:pt x="843" y="524"/>
                </a:lnTo>
                <a:lnTo>
                  <a:pt x="871" y="502"/>
                </a:lnTo>
                <a:lnTo>
                  <a:pt x="871" y="502"/>
                </a:lnTo>
                <a:lnTo>
                  <a:pt x="871" y="507"/>
                </a:lnTo>
                <a:lnTo>
                  <a:pt x="871" y="513"/>
                </a:lnTo>
                <a:lnTo>
                  <a:pt x="868" y="519"/>
                </a:lnTo>
                <a:lnTo>
                  <a:pt x="864" y="521"/>
                </a:lnTo>
                <a:lnTo>
                  <a:pt x="863" y="523"/>
                </a:lnTo>
                <a:lnTo>
                  <a:pt x="860" y="526"/>
                </a:lnTo>
                <a:lnTo>
                  <a:pt x="860" y="526"/>
                </a:lnTo>
                <a:lnTo>
                  <a:pt x="846" y="547"/>
                </a:lnTo>
                <a:lnTo>
                  <a:pt x="832" y="566"/>
                </a:lnTo>
                <a:lnTo>
                  <a:pt x="816" y="586"/>
                </a:lnTo>
                <a:lnTo>
                  <a:pt x="804" y="606"/>
                </a:lnTo>
                <a:lnTo>
                  <a:pt x="804" y="606"/>
                </a:lnTo>
                <a:lnTo>
                  <a:pt x="801" y="606"/>
                </a:lnTo>
                <a:lnTo>
                  <a:pt x="798" y="607"/>
                </a:lnTo>
                <a:lnTo>
                  <a:pt x="787" y="606"/>
                </a:lnTo>
                <a:lnTo>
                  <a:pt x="769" y="604"/>
                </a:lnTo>
                <a:lnTo>
                  <a:pt x="769" y="604"/>
                </a:lnTo>
                <a:close/>
                <a:moveTo>
                  <a:pt x="850" y="557"/>
                </a:moveTo>
                <a:lnTo>
                  <a:pt x="850" y="557"/>
                </a:lnTo>
                <a:lnTo>
                  <a:pt x="849" y="561"/>
                </a:lnTo>
                <a:lnTo>
                  <a:pt x="847" y="565"/>
                </a:lnTo>
                <a:lnTo>
                  <a:pt x="845" y="568"/>
                </a:lnTo>
                <a:lnTo>
                  <a:pt x="840" y="569"/>
                </a:lnTo>
                <a:lnTo>
                  <a:pt x="840" y="569"/>
                </a:lnTo>
                <a:lnTo>
                  <a:pt x="842" y="566"/>
                </a:lnTo>
                <a:lnTo>
                  <a:pt x="845" y="564"/>
                </a:lnTo>
                <a:lnTo>
                  <a:pt x="850" y="557"/>
                </a:lnTo>
                <a:lnTo>
                  <a:pt x="850" y="557"/>
                </a:lnTo>
                <a:close/>
                <a:moveTo>
                  <a:pt x="819" y="606"/>
                </a:moveTo>
                <a:lnTo>
                  <a:pt x="819" y="606"/>
                </a:lnTo>
                <a:lnTo>
                  <a:pt x="825" y="597"/>
                </a:lnTo>
                <a:lnTo>
                  <a:pt x="828" y="589"/>
                </a:lnTo>
                <a:lnTo>
                  <a:pt x="832" y="581"/>
                </a:lnTo>
                <a:lnTo>
                  <a:pt x="835" y="576"/>
                </a:lnTo>
                <a:lnTo>
                  <a:pt x="839" y="573"/>
                </a:lnTo>
                <a:lnTo>
                  <a:pt x="837" y="582"/>
                </a:lnTo>
                <a:lnTo>
                  <a:pt x="837" y="582"/>
                </a:lnTo>
                <a:lnTo>
                  <a:pt x="874" y="540"/>
                </a:lnTo>
                <a:lnTo>
                  <a:pt x="892" y="520"/>
                </a:lnTo>
                <a:lnTo>
                  <a:pt x="913" y="500"/>
                </a:lnTo>
                <a:lnTo>
                  <a:pt x="913" y="500"/>
                </a:lnTo>
                <a:lnTo>
                  <a:pt x="912" y="506"/>
                </a:lnTo>
                <a:lnTo>
                  <a:pt x="911" y="510"/>
                </a:lnTo>
                <a:lnTo>
                  <a:pt x="906" y="517"/>
                </a:lnTo>
                <a:lnTo>
                  <a:pt x="899" y="523"/>
                </a:lnTo>
                <a:lnTo>
                  <a:pt x="892" y="533"/>
                </a:lnTo>
                <a:lnTo>
                  <a:pt x="894" y="537"/>
                </a:lnTo>
                <a:lnTo>
                  <a:pt x="894" y="537"/>
                </a:lnTo>
                <a:lnTo>
                  <a:pt x="868" y="571"/>
                </a:lnTo>
                <a:lnTo>
                  <a:pt x="857" y="589"/>
                </a:lnTo>
                <a:lnTo>
                  <a:pt x="846" y="606"/>
                </a:lnTo>
                <a:lnTo>
                  <a:pt x="819" y="606"/>
                </a:lnTo>
                <a:close/>
                <a:moveTo>
                  <a:pt x="894" y="604"/>
                </a:moveTo>
                <a:lnTo>
                  <a:pt x="894" y="604"/>
                </a:lnTo>
                <a:lnTo>
                  <a:pt x="916" y="572"/>
                </a:lnTo>
                <a:lnTo>
                  <a:pt x="926" y="555"/>
                </a:lnTo>
                <a:lnTo>
                  <a:pt x="936" y="537"/>
                </a:lnTo>
                <a:lnTo>
                  <a:pt x="936" y="537"/>
                </a:lnTo>
                <a:lnTo>
                  <a:pt x="922" y="552"/>
                </a:lnTo>
                <a:lnTo>
                  <a:pt x="906" y="569"/>
                </a:lnTo>
                <a:lnTo>
                  <a:pt x="892" y="588"/>
                </a:lnTo>
                <a:lnTo>
                  <a:pt x="881" y="607"/>
                </a:lnTo>
                <a:lnTo>
                  <a:pt x="860" y="607"/>
                </a:lnTo>
                <a:lnTo>
                  <a:pt x="891" y="555"/>
                </a:lnTo>
                <a:lnTo>
                  <a:pt x="891" y="555"/>
                </a:lnTo>
                <a:lnTo>
                  <a:pt x="892" y="558"/>
                </a:lnTo>
                <a:lnTo>
                  <a:pt x="891" y="561"/>
                </a:lnTo>
                <a:lnTo>
                  <a:pt x="889" y="564"/>
                </a:lnTo>
                <a:lnTo>
                  <a:pt x="889" y="568"/>
                </a:lnTo>
                <a:lnTo>
                  <a:pt x="889" y="568"/>
                </a:lnTo>
                <a:lnTo>
                  <a:pt x="904" y="551"/>
                </a:lnTo>
                <a:lnTo>
                  <a:pt x="919" y="534"/>
                </a:lnTo>
                <a:lnTo>
                  <a:pt x="951" y="502"/>
                </a:lnTo>
                <a:lnTo>
                  <a:pt x="951" y="502"/>
                </a:lnTo>
                <a:lnTo>
                  <a:pt x="948" y="507"/>
                </a:lnTo>
                <a:lnTo>
                  <a:pt x="944" y="513"/>
                </a:lnTo>
                <a:lnTo>
                  <a:pt x="939" y="520"/>
                </a:lnTo>
                <a:lnTo>
                  <a:pt x="937" y="523"/>
                </a:lnTo>
                <a:lnTo>
                  <a:pt x="936" y="527"/>
                </a:lnTo>
                <a:lnTo>
                  <a:pt x="936" y="527"/>
                </a:lnTo>
                <a:lnTo>
                  <a:pt x="939" y="526"/>
                </a:lnTo>
                <a:lnTo>
                  <a:pt x="946" y="523"/>
                </a:lnTo>
                <a:lnTo>
                  <a:pt x="948" y="521"/>
                </a:lnTo>
                <a:lnTo>
                  <a:pt x="953" y="520"/>
                </a:lnTo>
                <a:lnTo>
                  <a:pt x="954" y="516"/>
                </a:lnTo>
                <a:lnTo>
                  <a:pt x="956" y="512"/>
                </a:lnTo>
                <a:lnTo>
                  <a:pt x="956" y="512"/>
                </a:lnTo>
                <a:lnTo>
                  <a:pt x="956" y="509"/>
                </a:lnTo>
                <a:lnTo>
                  <a:pt x="957" y="506"/>
                </a:lnTo>
                <a:lnTo>
                  <a:pt x="957" y="506"/>
                </a:lnTo>
                <a:lnTo>
                  <a:pt x="954" y="505"/>
                </a:lnTo>
                <a:lnTo>
                  <a:pt x="953" y="502"/>
                </a:lnTo>
                <a:lnTo>
                  <a:pt x="954" y="499"/>
                </a:lnTo>
                <a:lnTo>
                  <a:pt x="957" y="498"/>
                </a:lnTo>
                <a:lnTo>
                  <a:pt x="957" y="498"/>
                </a:lnTo>
                <a:lnTo>
                  <a:pt x="960" y="498"/>
                </a:lnTo>
                <a:lnTo>
                  <a:pt x="958" y="499"/>
                </a:lnTo>
                <a:lnTo>
                  <a:pt x="957" y="502"/>
                </a:lnTo>
                <a:lnTo>
                  <a:pt x="957" y="505"/>
                </a:lnTo>
                <a:lnTo>
                  <a:pt x="957" y="506"/>
                </a:lnTo>
                <a:lnTo>
                  <a:pt x="957" y="506"/>
                </a:lnTo>
                <a:lnTo>
                  <a:pt x="961" y="500"/>
                </a:lnTo>
                <a:lnTo>
                  <a:pt x="967" y="493"/>
                </a:lnTo>
                <a:lnTo>
                  <a:pt x="970" y="492"/>
                </a:lnTo>
                <a:lnTo>
                  <a:pt x="974" y="489"/>
                </a:lnTo>
                <a:lnTo>
                  <a:pt x="978" y="489"/>
                </a:lnTo>
                <a:lnTo>
                  <a:pt x="984" y="491"/>
                </a:lnTo>
                <a:lnTo>
                  <a:pt x="984" y="491"/>
                </a:lnTo>
                <a:lnTo>
                  <a:pt x="946" y="550"/>
                </a:lnTo>
                <a:lnTo>
                  <a:pt x="908" y="610"/>
                </a:lnTo>
                <a:lnTo>
                  <a:pt x="908" y="610"/>
                </a:lnTo>
                <a:lnTo>
                  <a:pt x="902" y="604"/>
                </a:lnTo>
                <a:lnTo>
                  <a:pt x="898" y="603"/>
                </a:lnTo>
                <a:lnTo>
                  <a:pt x="894" y="604"/>
                </a:lnTo>
                <a:lnTo>
                  <a:pt x="894" y="604"/>
                </a:lnTo>
                <a:close/>
                <a:moveTo>
                  <a:pt x="920" y="607"/>
                </a:moveTo>
                <a:lnTo>
                  <a:pt x="920" y="607"/>
                </a:lnTo>
                <a:lnTo>
                  <a:pt x="930" y="590"/>
                </a:lnTo>
                <a:lnTo>
                  <a:pt x="940" y="578"/>
                </a:lnTo>
                <a:lnTo>
                  <a:pt x="951" y="565"/>
                </a:lnTo>
                <a:lnTo>
                  <a:pt x="964" y="552"/>
                </a:lnTo>
                <a:lnTo>
                  <a:pt x="964" y="552"/>
                </a:lnTo>
                <a:lnTo>
                  <a:pt x="992" y="526"/>
                </a:lnTo>
                <a:lnTo>
                  <a:pt x="1006" y="513"/>
                </a:lnTo>
                <a:lnTo>
                  <a:pt x="1022" y="502"/>
                </a:lnTo>
                <a:lnTo>
                  <a:pt x="1022" y="502"/>
                </a:lnTo>
                <a:lnTo>
                  <a:pt x="1013" y="516"/>
                </a:lnTo>
                <a:lnTo>
                  <a:pt x="1005" y="530"/>
                </a:lnTo>
                <a:lnTo>
                  <a:pt x="986" y="557"/>
                </a:lnTo>
                <a:lnTo>
                  <a:pt x="968" y="582"/>
                </a:lnTo>
                <a:lnTo>
                  <a:pt x="950" y="607"/>
                </a:lnTo>
                <a:lnTo>
                  <a:pt x="950" y="607"/>
                </a:lnTo>
                <a:lnTo>
                  <a:pt x="948" y="610"/>
                </a:lnTo>
                <a:lnTo>
                  <a:pt x="944" y="611"/>
                </a:lnTo>
                <a:lnTo>
                  <a:pt x="936" y="611"/>
                </a:lnTo>
                <a:lnTo>
                  <a:pt x="927" y="610"/>
                </a:lnTo>
                <a:lnTo>
                  <a:pt x="920" y="607"/>
                </a:lnTo>
                <a:lnTo>
                  <a:pt x="920" y="607"/>
                </a:lnTo>
                <a:close/>
                <a:moveTo>
                  <a:pt x="961" y="609"/>
                </a:moveTo>
                <a:lnTo>
                  <a:pt x="961" y="609"/>
                </a:lnTo>
                <a:lnTo>
                  <a:pt x="984" y="581"/>
                </a:lnTo>
                <a:lnTo>
                  <a:pt x="1008" y="554"/>
                </a:lnTo>
                <a:lnTo>
                  <a:pt x="1033" y="530"/>
                </a:lnTo>
                <a:lnTo>
                  <a:pt x="1060" y="506"/>
                </a:lnTo>
                <a:lnTo>
                  <a:pt x="1060" y="506"/>
                </a:lnTo>
                <a:lnTo>
                  <a:pt x="1060" y="513"/>
                </a:lnTo>
                <a:lnTo>
                  <a:pt x="1058" y="519"/>
                </a:lnTo>
                <a:lnTo>
                  <a:pt x="1058" y="519"/>
                </a:lnTo>
                <a:lnTo>
                  <a:pt x="1045" y="537"/>
                </a:lnTo>
                <a:lnTo>
                  <a:pt x="1031" y="555"/>
                </a:lnTo>
                <a:lnTo>
                  <a:pt x="1016" y="575"/>
                </a:lnTo>
                <a:lnTo>
                  <a:pt x="1009" y="583"/>
                </a:lnTo>
                <a:lnTo>
                  <a:pt x="999" y="592"/>
                </a:lnTo>
                <a:lnTo>
                  <a:pt x="999" y="592"/>
                </a:lnTo>
                <a:lnTo>
                  <a:pt x="995" y="597"/>
                </a:lnTo>
                <a:lnTo>
                  <a:pt x="985" y="606"/>
                </a:lnTo>
                <a:lnTo>
                  <a:pt x="981" y="610"/>
                </a:lnTo>
                <a:lnTo>
                  <a:pt x="974" y="611"/>
                </a:lnTo>
                <a:lnTo>
                  <a:pt x="968" y="611"/>
                </a:lnTo>
                <a:lnTo>
                  <a:pt x="961" y="609"/>
                </a:lnTo>
                <a:lnTo>
                  <a:pt x="961" y="609"/>
                </a:lnTo>
                <a:close/>
                <a:moveTo>
                  <a:pt x="1000" y="611"/>
                </a:moveTo>
                <a:lnTo>
                  <a:pt x="1000" y="611"/>
                </a:lnTo>
                <a:lnTo>
                  <a:pt x="1010" y="597"/>
                </a:lnTo>
                <a:lnTo>
                  <a:pt x="1013" y="593"/>
                </a:lnTo>
                <a:lnTo>
                  <a:pt x="1020" y="590"/>
                </a:lnTo>
                <a:lnTo>
                  <a:pt x="1020" y="590"/>
                </a:lnTo>
                <a:lnTo>
                  <a:pt x="1016" y="590"/>
                </a:lnTo>
                <a:lnTo>
                  <a:pt x="1015" y="590"/>
                </a:lnTo>
                <a:lnTo>
                  <a:pt x="1015" y="589"/>
                </a:lnTo>
                <a:lnTo>
                  <a:pt x="1015" y="588"/>
                </a:lnTo>
                <a:lnTo>
                  <a:pt x="1017" y="585"/>
                </a:lnTo>
                <a:lnTo>
                  <a:pt x="1020" y="583"/>
                </a:lnTo>
                <a:lnTo>
                  <a:pt x="1031" y="571"/>
                </a:lnTo>
                <a:lnTo>
                  <a:pt x="1022" y="586"/>
                </a:lnTo>
                <a:lnTo>
                  <a:pt x="1022" y="586"/>
                </a:lnTo>
                <a:lnTo>
                  <a:pt x="1071" y="540"/>
                </a:lnTo>
                <a:lnTo>
                  <a:pt x="1096" y="519"/>
                </a:lnTo>
                <a:lnTo>
                  <a:pt x="1121" y="498"/>
                </a:lnTo>
                <a:lnTo>
                  <a:pt x="1121" y="498"/>
                </a:lnTo>
                <a:lnTo>
                  <a:pt x="1126" y="493"/>
                </a:lnTo>
                <a:lnTo>
                  <a:pt x="1127" y="495"/>
                </a:lnTo>
                <a:lnTo>
                  <a:pt x="1126" y="496"/>
                </a:lnTo>
                <a:lnTo>
                  <a:pt x="1124" y="500"/>
                </a:lnTo>
                <a:lnTo>
                  <a:pt x="1123" y="505"/>
                </a:lnTo>
                <a:lnTo>
                  <a:pt x="1123" y="505"/>
                </a:lnTo>
                <a:lnTo>
                  <a:pt x="1120" y="506"/>
                </a:lnTo>
                <a:lnTo>
                  <a:pt x="1117" y="507"/>
                </a:lnTo>
                <a:lnTo>
                  <a:pt x="1114" y="509"/>
                </a:lnTo>
                <a:lnTo>
                  <a:pt x="1113" y="510"/>
                </a:lnTo>
                <a:lnTo>
                  <a:pt x="1113" y="510"/>
                </a:lnTo>
                <a:lnTo>
                  <a:pt x="1103" y="524"/>
                </a:lnTo>
                <a:lnTo>
                  <a:pt x="1093" y="537"/>
                </a:lnTo>
                <a:lnTo>
                  <a:pt x="1074" y="561"/>
                </a:lnTo>
                <a:lnTo>
                  <a:pt x="1052" y="585"/>
                </a:lnTo>
                <a:lnTo>
                  <a:pt x="1043" y="597"/>
                </a:lnTo>
                <a:lnTo>
                  <a:pt x="1034" y="611"/>
                </a:lnTo>
                <a:lnTo>
                  <a:pt x="1034" y="611"/>
                </a:lnTo>
                <a:lnTo>
                  <a:pt x="1031" y="613"/>
                </a:lnTo>
                <a:lnTo>
                  <a:pt x="1027" y="614"/>
                </a:lnTo>
                <a:lnTo>
                  <a:pt x="1017" y="616"/>
                </a:lnTo>
                <a:lnTo>
                  <a:pt x="1008" y="614"/>
                </a:lnTo>
                <a:lnTo>
                  <a:pt x="1000" y="611"/>
                </a:lnTo>
                <a:lnTo>
                  <a:pt x="1000" y="611"/>
                </a:lnTo>
                <a:close/>
                <a:moveTo>
                  <a:pt x="1078" y="602"/>
                </a:moveTo>
                <a:lnTo>
                  <a:pt x="1076" y="606"/>
                </a:lnTo>
                <a:lnTo>
                  <a:pt x="1075" y="607"/>
                </a:lnTo>
                <a:lnTo>
                  <a:pt x="1072" y="609"/>
                </a:lnTo>
                <a:lnTo>
                  <a:pt x="1072" y="609"/>
                </a:lnTo>
                <a:lnTo>
                  <a:pt x="1071" y="610"/>
                </a:lnTo>
                <a:lnTo>
                  <a:pt x="1071" y="610"/>
                </a:lnTo>
                <a:lnTo>
                  <a:pt x="1068" y="613"/>
                </a:lnTo>
                <a:lnTo>
                  <a:pt x="1065" y="616"/>
                </a:lnTo>
                <a:lnTo>
                  <a:pt x="1058" y="616"/>
                </a:lnTo>
                <a:lnTo>
                  <a:pt x="1051" y="616"/>
                </a:lnTo>
                <a:lnTo>
                  <a:pt x="1044" y="616"/>
                </a:lnTo>
                <a:lnTo>
                  <a:pt x="1044" y="616"/>
                </a:lnTo>
                <a:lnTo>
                  <a:pt x="1092" y="571"/>
                </a:lnTo>
                <a:lnTo>
                  <a:pt x="1116" y="548"/>
                </a:lnTo>
                <a:lnTo>
                  <a:pt x="1140" y="527"/>
                </a:lnTo>
                <a:lnTo>
                  <a:pt x="1099" y="581"/>
                </a:lnTo>
                <a:lnTo>
                  <a:pt x="1097" y="581"/>
                </a:lnTo>
                <a:lnTo>
                  <a:pt x="1096" y="583"/>
                </a:lnTo>
                <a:lnTo>
                  <a:pt x="1096" y="585"/>
                </a:lnTo>
                <a:lnTo>
                  <a:pt x="1096" y="585"/>
                </a:lnTo>
                <a:lnTo>
                  <a:pt x="1092" y="589"/>
                </a:lnTo>
                <a:lnTo>
                  <a:pt x="1089" y="593"/>
                </a:lnTo>
                <a:lnTo>
                  <a:pt x="1085" y="599"/>
                </a:lnTo>
                <a:lnTo>
                  <a:pt x="1081" y="602"/>
                </a:lnTo>
                <a:lnTo>
                  <a:pt x="1078" y="602"/>
                </a:lnTo>
                <a:close/>
                <a:moveTo>
                  <a:pt x="1171" y="610"/>
                </a:moveTo>
                <a:lnTo>
                  <a:pt x="1171" y="610"/>
                </a:lnTo>
                <a:lnTo>
                  <a:pt x="1180" y="600"/>
                </a:lnTo>
                <a:lnTo>
                  <a:pt x="1190" y="590"/>
                </a:lnTo>
                <a:lnTo>
                  <a:pt x="1200" y="579"/>
                </a:lnTo>
                <a:lnTo>
                  <a:pt x="1210" y="572"/>
                </a:lnTo>
                <a:lnTo>
                  <a:pt x="1210" y="572"/>
                </a:lnTo>
                <a:lnTo>
                  <a:pt x="1210" y="573"/>
                </a:lnTo>
                <a:lnTo>
                  <a:pt x="1210" y="573"/>
                </a:lnTo>
                <a:lnTo>
                  <a:pt x="1210" y="573"/>
                </a:lnTo>
                <a:lnTo>
                  <a:pt x="1210" y="573"/>
                </a:lnTo>
                <a:lnTo>
                  <a:pt x="1203" y="585"/>
                </a:lnTo>
                <a:lnTo>
                  <a:pt x="1193" y="596"/>
                </a:lnTo>
                <a:lnTo>
                  <a:pt x="1183" y="604"/>
                </a:lnTo>
                <a:lnTo>
                  <a:pt x="1178" y="607"/>
                </a:lnTo>
                <a:lnTo>
                  <a:pt x="1171" y="610"/>
                </a:lnTo>
                <a:lnTo>
                  <a:pt x="1171" y="610"/>
                </a:lnTo>
                <a:close/>
                <a:moveTo>
                  <a:pt x="1214" y="568"/>
                </a:moveTo>
                <a:lnTo>
                  <a:pt x="1214" y="568"/>
                </a:lnTo>
                <a:lnTo>
                  <a:pt x="1218" y="561"/>
                </a:lnTo>
                <a:lnTo>
                  <a:pt x="1223" y="554"/>
                </a:lnTo>
                <a:lnTo>
                  <a:pt x="1232" y="541"/>
                </a:lnTo>
                <a:lnTo>
                  <a:pt x="1253" y="520"/>
                </a:lnTo>
                <a:lnTo>
                  <a:pt x="1253" y="520"/>
                </a:lnTo>
                <a:lnTo>
                  <a:pt x="1258" y="513"/>
                </a:lnTo>
                <a:lnTo>
                  <a:pt x="1260" y="506"/>
                </a:lnTo>
                <a:lnTo>
                  <a:pt x="1256" y="507"/>
                </a:lnTo>
                <a:lnTo>
                  <a:pt x="1256" y="507"/>
                </a:lnTo>
                <a:lnTo>
                  <a:pt x="1255" y="512"/>
                </a:lnTo>
                <a:lnTo>
                  <a:pt x="1253" y="513"/>
                </a:lnTo>
                <a:lnTo>
                  <a:pt x="1251" y="514"/>
                </a:lnTo>
                <a:lnTo>
                  <a:pt x="1249" y="513"/>
                </a:lnTo>
                <a:lnTo>
                  <a:pt x="1246" y="513"/>
                </a:lnTo>
                <a:lnTo>
                  <a:pt x="1244" y="514"/>
                </a:lnTo>
                <a:lnTo>
                  <a:pt x="1242" y="516"/>
                </a:lnTo>
                <a:lnTo>
                  <a:pt x="1241" y="520"/>
                </a:lnTo>
                <a:lnTo>
                  <a:pt x="1246" y="517"/>
                </a:lnTo>
                <a:lnTo>
                  <a:pt x="1246" y="517"/>
                </a:lnTo>
                <a:lnTo>
                  <a:pt x="1246" y="521"/>
                </a:lnTo>
                <a:lnTo>
                  <a:pt x="1244" y="524"/>
                </a:lnTo>
                <a:lnTo>
                  <a:pt x="1241" y="527"/>
                </a:lnTo>
                <a:lnTo>
                  <a:pt x="1237" y="530"/>
                </a:lnTo>
                <a:lnTo>
                  <a:pt x="1237" y="530"/>
                </a:lnTo>
                <a:lnTo>
                  <a:pt x="1227" y="543"/>
                </a:lnTo>
                <a:lnTo>
                  <a:pt x="1214" y="555"/>
                </a:lnTo>
                <a:lnTo>
                  <a:pt x="1200" y="569"/>
                </a:lnTo>
                <a:lnTo>
                  <a:pt x="1187" y="583"/>
                </a:lnTo>
                <a:lnTo>
                  <a:pt x="1186" y="583"/>
                </a:lnTo>
                <a:lnTo>
                  <a:pt x="1186" y="585"/>
                </a:lnTo>
                <a:lnTo>
                  <a:pt x="1182" y="589"/>
                </a:lnTo>
                <a:lnTo>
                  <a:pt x="1180" y="589"/>
                </a:lnTo>
                <a:lnTo>
                  <a:pt x="1178" y="590"/>
                </a:lnTo>
                <a:lnTo>
                  <a:pt x="1173" y="595"/>
                </a:lnTo>
                <a:lnTo>
                  <a:pt x="1173" y="596"/>
                </a:lnTo>
                <a:lnTo>
                  <a:pt x="1173" y="596"/>
                </a:lnTo>
                <a:lnTo>
                  <a:pt x="1171" y="602"/>
                </a:lnTo>
                <a:lnTo>
                  <a:pt x="1166" y="607"/>
                </a:lnTo>
                <a:lnTo>
                  <a:pt x="1161" y="611"/>
                </a:lnTo>
                <a:lnTo>
                  <a:pt x="1158" y="614"/>
                </a:lnTo>
                <a:lnTo>
                  <a:pt x="1154" y="614"/>
                </a:lnTo>
                <a:lnTo>
                  <a:pt x="1154" y="614"/>
                </a:lnTo>
                <a:lnTo>
                  <a:pt x="1137" y="616"/>
                </a:lnTo>
                <a:lnTo>
                  <a:pt x="1119" y="616"/>
                </a:lnTo>
                <a:lnTo>
                  <a:pt x="1082" y="616"/>
                </a:lnTo>
                <a:lnTo>
                  <a:pt x="1082" y="616"/>
                </a:lnTo>
                <a:lnTo>
                  <a:pt x="1113" y="585"/>
                </a:lnTo>
                <a:lnTo>
                  <a:pt x="1145" y="557"/>
                </a:lnTo>
                <a:lnTo>
                  <a:pt x="1211" y="499"/>
                </a:lnTo>
                <a:lnTo>
                  <a:pt x="1211" y="499"/>
                </a:lnTo>
                <a:lnTo>
                  <a:pt x="1214" y="496"/>
                </a:lnTo>
                <a:lnTo>
                  <a:pt x="1218" y="493"/>
                </a:lnTo>
                <a:lnTo>
                  <a:pt x="1224" y="493"/>
                </a:lnTo>
                <a:lnTo>
                  <a:pt x="1225" y="493"/>
                </a:lnTo>
                <a:lnTo>
                  <a:pt x="1227" y="496"/>
                </a:lnTo>
                <a:lnTo>
                  <a:pt x="1227" y="496"/>
                </a:lnTo>
                <a:lnTo>
                  <a:pt x="1217" y="509"/>
                </a:lnTo>
                <a:lnTo>
                  <a:pt x="1207" y="521"/>
                </a:lnTo>
                <a:lnTo>
                  <a:pt x="1186" y="545"/>
                </a:lnTo>
                <a:lnTo>
                  <a:pt x="1141" y="593"/>
                </a:lnTo>
                <a:lnTo>
                  <a:pt x="1141" y="593"/>
                </a:lnTo>
                <a:lnTo>
                  <a:pt x="1138" y="596"/>
                </a:lnTo>
                <a:lnTo>
                  <a:pt x="1135" y="599"/>
                </a:lnTo>
                <a:lnTo>
                  <a:pt x="1134" y="603"/>
                </a:lnTo>
                <a:lnTo>
                  <a:pt x="1137" y="610"/>
                </a:lnTo>
                <a:lnTo>
                  <a:pt x="1137" y="610"/>
                </a:lnTo>
                <a:lnTo>
                  <a:pt x="1196" y="547"/>
                </a:lnTo>
                <a:lnTo>
                  <a:pt x="1227" y="517"/>
                </a:lnTo>
                <a:lnTo>
                  <a:pt x="1259" y="489"/>
                </a:lnTo>
                <a:lnTo>
                  <a:pt x="1259" y="489"/>
                </a:lnTo>
                <a:lnTo>
                  <a:pt x="1260" y="492"/>
                </a:lnTo>
                <a:lnTo>
                  <a:pt x="1262" y="493"/>
                </a:lnTo>
                <a:lnTo>
                  <a:pt x="1259" y="498"/>
                </a:lnTo>
                <a:lnTo>
                  <a:pt x="1258" y="502"/>
                </a:lnTo>
                <a:lnTo>
                  <a:pt x="1259" y="503"/>
                </a:lnTo>
                <a:lnTo>
                  <a:pt x="1260" y="506"/>
                </a:lnTo>
                <a:lnTo>
                  <a:pt x="1260" y="506"/>
                </a:lnTo>
                <a:lnTo>
                  <a:pt x="1263" y="503"/>
                </a:lnTo>
                <a:lnTo>
                  <a:pt x="1267" y="499"/>
                </a:lnTo>
                <a:lnTo>
                  <a:pt x="1269" y="495"/>
                </a:lnTo>
                <a:lnTo>
                  <a:pt x="1272" y="492"/>
                </a:lnTo>
                <a:lnTo>
                  <a:pt x="1272" y="492"/>
                </a:lnTo>
                <a:lnTo>
                  <a:pt x="1279" y="489"/>
                </a:lnTo>
                <a:lnTo>
                  <a:pt x="1280" y="489"/>
                </a:lnTo>
                <a:lnTo>
                  <a:pt x="1280" y="491"/>
                </a:lnTo>
                <a:lnTo>
                  <a:pt x="1279" y="495"/>
                </a:lnTo>
                <a:lnTo>
                  <a:pt x="1276" y="498"/>
                </a:lnTo>
                <a:lnTo>
                  <a:pt x="1276" y="498"/>
                </a:lnTo>
                <a:lnTo>
                  <a:pt x="1245" y="534"/>
                </a:lnTo>
                <a:lnTo>
                  <a:pt x="1231" y="552"/>
                </a:lnTo>
                <a:lnTo>
                  <a:pt x="1214" y="568"/>
                </a:lnTo>
                <a:lnTo>
                  <a:pt x="1214" y="568"/>
                </a:lnTo>
                <a:close/>
                <a:moveTo>
                  <a:pt x="1244" y="493"/>
                </a:moveTo>
                <a:lnTo>
                  <a:pt x="1232" y="502"/>
                </a:lnTo>
                <a:lnTo>
                  <a:pt x="1232" y="502"/>
                </a:lnTo>
                <a:lnTo>
                  <a:pt x="1232" y="498"/>
                </a:lnTo>
                <a:lnTo>
                  <a:pt x="1234" y="495"/>
                </a:lnTo>
                <a:lnTo>
                  <a:pt x="1234" y="495"/>
                </a:lnTo>
                <a:lnTo>
                  <a:pt x="1237" y="493"/>
                </a:lnTo>
                <a:lnTo>
                  <a:pt x="1239" y="492"/>
                </a:lnTo>
                <a:lnTo>
                  <a:pt x="1244" y="493"/>
                </a:lnTo>
                <a:lnTo>
                  <a:pt x="1244" y="493"/>
                </a:lnTo>
                <a:close/>
                <a:moveTo>
                  <a:pt x="1241" y="469"/>
                </a:moveTo>
                <a:lnTo>
                  <a:pt x="1283" y="472"/>
                </a:lnTo>
                <a:lnTo>
                  <a:pt x="1242" y="478"/>
                </a:lnTo>
                <a:lnTo>
                  <a:pt x="1242" y="478"/>
                </a:lnTo>
                <a:lnTo>
                  <a:pt x="1241" y="474"/>
                </a:lnTo>
                <a:lnTo>
                  <a:pt x="1241" y="472"/>
                </a:lnTo>
                <a:lnTo>
                  <a:pt x="1241" y="469"/>
                </a:lnTo>
                <a:lnTo>
                  <a:pt x="1241" y="469"/>
                </a:lnTo>
                <a:close/>
                <a:moveTo>
                  <a:pt x="1224" y="606"/>
                </a:moveTo>
                <a:lnTo>
                  <a:pt x="1224" y="606"/>
                </a:lnTo>
                <a:lnTo>
                  <a:pt x="1241" y="576"/>
                </a:lnTo>
                <a:lnTo>
                  <a:pt x="1260" y="548"/>
                </a:lnTo>
                <a:lnTo>
                  <a:pt x="1280" y="520"/>
                </a:lnTo>
                <a:lnTo>
                  <a:pt x="1301" y="493"/>
                </a:lnTo>
                <a:lnTo>
                  <a:pt x="1301" y="493"/>
                </a:lnTo>
                <a:lnTo>
                  <a:pt x="1301" y="492"/>
                </a:lnTo>
                <a:lnTo>
                  <a:pt x="1301" y="489"/>
                </a:lnTo>
                <a:lnTo>
                  <a:pt x="1301" y="489"/>
                </a:lnTo>
                <a:lnTo>
                  <a:pt x="1303" y="488"/>
                </a:lnTo>
                <a:lnTo>
                  <a:pt x="1305" y="488"/>
                </a:lnTo>
                <a:lnTo>
                  <a:pt x="1307" y="491"/>
                </a:lnTo>
                <a:lnTo>
                  <a:pt x="1307" y="493"/>
                </a:lnTo>
                <a:lnTo>
                  <a:pt x="1308" y="500"/>
                </a:lnTo>
                <a:lnTo>
                  <a:pt x="1307" y="505"/>
                </a:lnTo>
                <a:lnTo>
                  <a:pt x="1307" y="505"/>
                </a:lnTo>
                <a:lnTo>
                  <a:pt x="1286" y="529"/>
                </a:lnTo>
                <a:lnTo>
                  <a:pt x="1265" y="554"/>
                </a:lnTo>
                <a:lnTo>
                  <a:pt x="1244" y="579"/>
                </a:lnTo>
                <a:lnTo>
                  <a:pt x="1224" y="606"/>
                </a:lnTo>
                <a:lnTo>
                  <a:pt x="1224" y="606"/>
                </a:lnTo>
                <a:close/>
                <a:moveTo>
                  <a:pt x="1283" y="602"/>
                </a:moveTo>
                <a:lnTo>
                  <a:pt x="1239" y="651"/>
                </a:lnTo>
                <a:lnTo>
                  <a:pt x="1307" y="551"/>
                </a:lnTo>
                <a:lnTo>
                  <a:pt x="1307" y="551"/>
                </a:lnTo>
                <a:lnTo>
                  <a:pt x="1307" y="550"/>
                </a:lnTo>
                <a:lnTo>
                  <a:pt x="1305" y="548"/>
                </a:lnTo>
                <a:lnTo>
                  <a:pt x="1300" y="552"/>
                </a:lnTo>
                <a:lnTo>
                  <a:pt x="1290" y="559"/>
                </a:lnTo>
                <a:lnTo>
                  <a:pt x="1283" y="566"/>
                </a:lnTo>
                <a:lnTo>
                  <a:pt x="1283" y="566"/>
                </a:lnTo>
                <a:lnTo>
                  <a:pt x="1286" y="558"/>
                </a:lnTo>
                <a:lnTo>
                  <a:pt x="1290" y="551"/>
                </a:lnTo>
                <a:lnTo>
                  <a:pt x="1293" y="545"/>
                </a:lnTo>
                <a:lnTo>
                  <a:pt x="1296" y="540"/>
                </a:lnTo>
                <a:lnTo>
                  <a:pt x="1296" y="540"/>
                </a:lnTo>
                <a:lnTo>
                  <a:pt x="1298" y="537"/>
                </a:lnTo>
                <a:lnTo>
                  <a:pt x="1303" y="533"/>
                </a:lnTo>
                <a:lnTo>
                  <a:pt x="1304" y="527"/>
                </a:lnTo>
                <a:lnTo>
                  <a:pt x="1307" y="521"/>
                </a:lnTo>
                <a:lnTo>
                  <a:pt x="1307" y="521"/>
                </a:lnTo>
                <a:lnTo>
                  <a:pt x="1311" y="534"/>
                </a:lnTo>
                <a:lnTo>
                  <a:pt x="1312" y="547"/>
                </a:lnTo>
                <a:lnTo>
                  <a:pt x="1311" y="558"/>
                </a:lnTo>
                <a:lnTo>
                  <a:pt x="1308" y="569"/>
                </a:lnTo>
                <a:lnTo>
                  <a:pt x="1304" y="581"/>
                </a:lnTo>
                <a:lnTo>
                  <a:pt x="1297" y="589"/>
                </a:lnTo>
                <a:lnTo>
                  <a:pt x="1291" y="596"/>
                </a:lnTo>
                <a:lnTo>
                  <a:pt x="1283" y="602"/>
                </a:lnTo>
                <a:lnTo>
                  <a:pt x="1283" y="602"/>
                </a:lnTo>
                <a:close/>
                <a:moveTo>
                  <a:pt x="1308" y="606"/>
                </a:moveTo>
                <a:lnTo>
                  <a:pt x="1308" y="606"/>
                </a:lnTo>
                <a:lnTo>
                  <a:pt x="1304" y="611"/>
                </a:lnTo>
                <a:lnTo>
                  <a:pt x="1298" y="617"/>
                </a:lnTo>
                <a:lnTo>
                  <a:pt x="1286" y="630"/>
                </a:lnTo>
                <a:lnTo>
                  <a:pt x="1286" y="630"/>
                </a:lnTo>
                <a:lnTo>
                  <a:pt x="1287" y="625"/>
                </a:lnTo>
                <a:lnTo>
                  <a:pt x="1289" y="623"/>
                </a:lnTo>
                <a:lnTo>
                  <a:pt x="1293" y="617"/>
                </a:lnTo>
                <a:lnTo>
                  <a:pt x="1298" y="611"/>
                </a:lnTo>
                <a:lnTo>
                  <a:pt x="1303" y="607"/>
                </a:lnTo>
                <a:lnTo>
                  <a:pt x="1303" y="607"/>
                </a:lnTo>
                <a:lnTo>
                  <a:pt x="1304" y="604"/>
                </a:lnTo>
                <a:lnTo>
                  <a:pt x="1305" y="603"/>
                </a:lnTo>
                <a:lnTo>
                  <a:pt x="1307" y="604"/>
                </a:lnTo>
                <a:lnTo>
                  <a:pt x="1308" y="606"/>
                </a:lnTo>
                <a:lnTo>
                  <a:pt x="1308" y="606"/>
                </a:lnTo>
                <a:close/>
                <a:moveTo>
                  <a:pt x="1279" y="625"/>
                </a:moveTo>
                <a:lnTo>
                  <a:pt x="1208" y="720"/>
                </a:lnTo>
                <a:lnTo>
                  <a:pt x="1208" y="720"/>
                </a:lnTo>
                <a:lnTo>
                  <a:pt x="1206" y="714"/>
                </a:lnTo>
                <a:lnTo>
                  <a:pt x="1204" y="708"/>
                </a:lnTo>
                <a:lnTo>
                  <a:pt x="1206" y="703"/>
                </a:lnTo>
                <a:lnTo>
                  <a:pt x="1208" y="697"/>
                </a:lnTo>
                <a:lnTo>
                  <a:pt x="1277" y="621"/>
                </a:lnTo>
                <a:lnTo>
                  <a:pt x="1277" y="621"/>
                </a:lnTo>
                <a:lnTo>
                  <a:pt x="1279" y="625"/>
                </a:lnTo>
                <a:lnTo>
                  <a:pt x="1279" y="625"/>
                </a:lnTo>
                <a:close/>
                <a:moveTo>
                  <a:pt x="1262" y="573"/>
                </a:moveTo>
                <a:lnTo>
                  <a:pt x="1262" y="573"/>
                </a:lnTo>
                <a:lnTo>
                  <a:pt x="1270" y="562"/>
                </a:lnTo>
                <a:lnTo>
                  <a:pt x="1275" y="557"/>
                </a:lnTo>
                <a:lnTo>
                  <a:pt x="1280" y="551"/>
                </a:lnTo>
                <a:lnTo>
                  <a:pt x="1280" y="551"/>
                </a:lnTo>
                <a:lnTo>
                  <a:pt x="1279" y="554"/>
                </a:lnTo>
                <a:lnTo>
                  <a:pt x="1279" y="554"/>
                </a:lnTo>
                <a:lnTo>
                  <a:pt x="1276" y="561"/>
                </a:lnTo>
                <a:lnTo>
                  <a:pt x="1273" y="565"/>
                </a:lnTo>
                <a:lnTo>
                  <a:pt x="1269" y="569"/>
                </a:lnTo>
                <a:lnTo>
                  <a:pt x="1262" y="573"/>
                </a:lnTo>
                <a:lnTo>
                  <a:pt x="1262" y="573"/>
                </a:lnTo>
                <a:close/>
                <a:moveTo>
                  <a:pt x="1214" y="655"/>
                </a:moveTo>
                <a:lnTo>
                  <a:pt x="1260" y="599"/>
                </a:lnTo>
                <a:lnTo>
                  <a:pt x="1204" y="686"/>
                </a:lnTo>
                <a:lnTo>
                  <a:pt x="1204" y="686"/>
                </a:lnTo>
                <a:lnTo>
                  <a:pt x="1201" y="682"/>
                </a:lnTo>
                <a:lnTo>
                  <a:pt x="1201" y="677"/>
                </a:lnTo>
                <a:lnTo>
                  <a:pt x="1203" y="673"/>
                </a:lnTo>
                <a:lnTo>
                  <a:pt x="1204" y="669"/>
                </a:lnTo>
                <a:lnTo>
                  <a:pt x="1208" y="661"/>
                </a:lnTo>
                <a:lnTo>
                  <a:pt x="1214" y="655"/>
                </a:lnTo>
                <a:lnTo>
                  <a:pt x="1214" y="655"/>
                </a:lnTo>
                <a:close/>
                <a:moveTo>
                  <a:pt x="1187" y="690"/>
                </a:moveTo>
                <a:lnTo>
                  <a:pt x="1187" y="690"/>
                </a:lnTo>
                <a:lnTo>
                  <a:pt x="1189" y="687"/>
                </a:lnTo>
                <a:lnTo>
                  <a:pt x="1190" y="686"/>
                </a:lnTo>
                <a:lnTo>
                  <a:pt x="1192" y="692"/>
                </a:lnTo>
                <a:lnTo>
                  <a:pt x="1192" y="701"/>
                </a:lnTo>
                <a:lnTo>
                  <a:pt x="1192" y="706"/>
                </a:lnTo>
                <a:lnTo>
                  <a:pt x="1189" y="708"/>
                </a:lnTo>
                <a:lnTo>
                  <a:pt x="1189" y="708"/>
                </a:lnTo>
                <a:lnTo>
                  <a:pt x="1187" y="704"/>
                </a:lnTo>
                <a:lnTo>
                  <a:pt x="1187" y="699"/>
                </a:lnTo>
                <a:lnTo>
                  <a:pt x="1187" y="690"/>
                </a:lnTo>
                <a:lnTo>
                  <a:pt x="1187" y="690"/>
                </a:lnTo>
                <a:close/>
                <a:moveTo>
                  <a:pt x="1190" y="725"/>
                </a:moveTo>
                <a:lnTo>
                  <a:pt x="1190" y="725"/>
                </a:lnTo>
                <a:lnTo>
                  <a:pt x="1193" y="722"/>
                </a:lnTo>
                <a:lnTo>
                  <a:pt x="1194" y="721"/>
                </a:lnTo>
                <a:lnTo>
                  <a:pt x="1194" y="721"/>
                </a:lnTo>
                <a:lnTo>
                  <a:pt x="1197" y="732"/>
                </a:lnTo>
                <a:lnTo>
                  <a:pt x="1196" y="738"/>
                </a:lnTo>
                <a:lnTo>
                  <a:pt x="1194" y="741"/>
                </a:lnTo>
                <a:lnTo>
                  <a:pt x="1192" y="744"/>
                </a:lnTo>
                <a:lnTo>
                  <a:pt x="1192" y="744"/>
                </a:lnTo>
                <a:lnTo>
                  <a:pt x="1190" y="739"/>
                </a:lnTo>
                <a:lnTo>
                  <a:pt x="1189" y="734"/>
                </a:lnTo>
                <a:lnTo>
                  <a:pt x="1190" y="729"/>
                </a:lnTo>
                <a:lnTo>
                  <a:pt x="1190" y="725"/>
                </a:lnTo>
                <a:lnTo>
                  <a:pt x="1190" y="725"/>
                </a:lnTo>
                <a:close/>
                <a:moveTo>
                  <a:pt x="1208" y="812"/>
                </a:moveTo>
                <a:lnTo>
                  <a:pt x="1208" y="812"/>
                </a:lnTo>
                <a:lnTo>
                  <a:pt x="1207" y="815"/>
                </a:lnTo>
                <a:lnTo>
                  <a:pt x="1207" y="815"/>
                </a:lnTo>
                <a:lnTo>
                  <a:pt x="1206" y="815"/>
                </a:lnTo>
                <a:lnTo>
                  <a:pt x="1204" y="814"/>
                </a:lnTo>
                <a:lnTo>
                  <a:pt x="1201" y="810"/>
                </a:lnTo>
                <a:lnTo>
                  <a:pt x="1201" y="805"/>
                </a:lnTo>
                <a:lnTo>
                  <a:pt x="1201" y="805"/>
                </a:lnTo>
                <a:lnTo>
                  <a:pt x="1201" y="800"/>
                </a:lnTo>
                <a:lnTo>
                  <a:pt x="1200" y="794"/>
                </a:lnTo>
                <a:lnTo>
                  <a:pt x="1196" y="784"/>
                </a:lnTo>
                <a:lnTo>
                  <a:pt x="1192" y="774"/>
                </a:lnTo>
                <a:lnTo>
                  <a:pt x="1192" y="769"/>
                </a:lnTo>
                <a:lnTo>
                  <a:pt x="1192" y="762"/>
                </a:lnTo>
                <a:lnTo>
                  <a:pt x="1192" y="762"/>
                </a:lnTo>
                <a:lnTo>
                  <a:pt x="1192" y="758"/>
                </a:lnTo>
                <a:lnTo>
                  <a:pt x="1193" y="755"/>
                </a:lnTo>
                <a:lnTo>
                  <a:pt x="1196" y="755"/>
                </a:lnTo>
                <a:lnTo>
                  <a:pt x="1197" y="756"/>
                </a:lnTo>
                <a:lnTo>
                  <a:pt x="1199" y="762"/>
                </a:lnTo>
                <a:lnTo>
                  <a:pt x="1200" y="765"/>
                </a:lnTo>
                <a:lnTo>
                  <a:pt x="1200" y="765"/>
                </a:lnTo>
                <a:lnTo>
                  <a:pt x="1199" y="772"/>
                </a:lnTo>
                <a:lnTo>
                  <a:pt x="1199" y="779"/>
                </a:lnTo>
                <a:lnTo>
                  <a:pt x="1200" y="784"/>
                </a:lnTo>
                <a:lnTo>
                  <a:pt x="1203" y="790"/>
                </a:lnTo>
                <a:lnTo>
                  <a:pt x="1208" y="801"/>
                </a:lnTo>
                <a:lnTo>
                  <a:pt x="1210" y="807"/>
                </a:lnTo>
                <a:lnTo>
                  <a:pt x="1208" y="812"/>
                </a:lnTo>
                <a:lnTo>
                  <a:pt x="1208" y="812"/>
                </a:lnTo>
                <a:close/>
                <a:moveTo>
                  <a:pt x="1208" y="741"/>
                </a:moveTo>
                <a:lnTo>
                  <a:pt x="1208" y="741"/>
                </a:lnTo>
                <a:lnTo>
                  <a:pt x="1231" y="710"/>
                </a:lnTo>
                <a:lnTo>
                  <a:pt x="1253" y="679"/>
                </a:lnTo>
                <a:lnTo>
                  <a:pt x="1266" y="663"/>
                </a:lnTo>
                <a:lnTo>
                  <a:pt x="1279" y="648"/>
                </a:lnTo>
                <a:lnTo>
                  <a:pt x="1293" y="634"/>
                </a:lnTo>
                <a:lnTo>
                  <a:pt x="1308" y="621"/>
                </a:lnTo>
                <a:lnTo>
                  <a:pt x="1308" y="621"/>
                </a:lnTo>
                <a:lnTo>
                  <a:pt x="1310" y="623"/>
                </a:lnTo>
                <a:lnTo>
                  <a:pt x="1310" y="625"/>
                </a:lnTo>
                <a:lnTo>
                  <a:pt x="1308" y="630"/>
                </a:lnTo>
                <a:lnTo>
                  <a:pt x="1307" y="631"/>
                </a:lnTo>
                <a:lnTo>
                  <a:pt x="1305" y="631"/>
                </a:lnTo>
                <a:lnTo>
                  <a:pt x="1304" y="631"/>
                </a:lnTo>
                <a:lnTo>
                  <a:pt x="1303" y="628"/>
                </a:lnTo>
                <a:lnTo>
                  <a:pt x="1303" y="628"/>
                </a:lnTo>
                <a:lnTo>
                  <a:pt x="1280" y="662"/>
                </a:lnTo>
                <a:lnTo>
                  <a:pt x="1258" y="693"/>
                </a:lnTo>
                <a:lnTo>
                  <a:pt x="1234" y="725"/>
                </a:lnTo>
                <a:lnTo>
                  <a:pt x="1211" y="759"/>
                </a:lnTo>
                <a:lnTo>
                  <a:pt x="1211" y="759"/>
                </a:lnTo>
                <a:lnTo>
                  <a:pt x="1208" y="756"/>
                </a:lnTo>
                <a:lnTo>
                  <a:pt x="1207" y="751"/>
                </a:lnTo>
                <a:lnTo>
                  <a:pt x="1207" y="746"/>
                </a:lnTo>
                <a:lnTo>
                  <a:pt x="1208" y="741"/>
                </a:lnTo>
                <a:lnTo>
                  <a:pt x="1208" y="741"/>
                </a:lnTo>
                <a:close/>
                <a:moveTo>
                  <a:pt x="1223" y="758"/>
                </a:moveTo>
                <a:lnTo>
                  <a:pt x="1223" y="758"/>
                </a:lnTo>
                <a:lnTo>
                  <a:pt x="1245" y="725"/>
                </a:lnTo>
                <a:lnTo>
                  <a:pt x="1267" y="692"/>
                </a:lnTo>
                <a:lnTo>
                  <a:pt x="1291" y="658"/>
                </a:lnTo>
                <a:lnTo>
                  <a:pt x="1304" y="642"/>
                </a:lnTo>
                <a:lnTo>
                  <a:pt x="1318" y="627"/>
                </a:lnTo>
                <a:lnTo>
                  <a:pt x="1318" y="627"/>
                </a:lnTo>
                <a:lnTo>
                  <a:pt x="1319" y="625"/>
                </a:lnTo>
                <a:lnTo>
                  <a:pt x="1321" y="627"/>
                </a:lnTo>
                <a:lnTo>
                  <a:pt x="1322" y="631"/>
                </a:lnTo>
                <a:lnTo>
                  <a:pt x="1322" y="637"/>
                </a:lnTo>
                <a:lnTo>
                  <a:pt x="1321" y="641"/>
                </a:lnTo>
                <a:lnTo>
                  <a:pt x="1321" y="641"/>
                </a:lnTo>
                <a:lnTo>
                  <a:pt x="1272" y="720"/>
                </a:lnTo>
                <a:lnTo>
                  <a:pt x="1246" y="759"/>
                </a:lnTo>
                <a:lnTo>
                  <a:pt x="1220" y="796"/>
                </a:lnTo>
                <a:lnTo>
                  <a:pt x="1220" y="796"/>
                </a:lnTo>
                <a:lnTo>
                  <a:pt x="1215" y="787"/>
                </a:lnTo>
                <a:lnTo>
                  <a:pt x="1215" y="777"/>
                </a:lnTo>
                <a:lnTo>
                  <a:pt x="1217" y="767"/>
                </a:lnTo>
                <a:lnTo>
                  <a:pt x="1223" y="758"/>
                </a:lnTo>
                <a:lnTo>
                  <a:pt x="1223" y="758"/>
                </a:lnTo>
                <a:close/>
                <a:moveTo>
                  <a:pt x="1329" y="648"/>
                </a:moveTo>
                <a:lnTo>
                  <a:pt x="1329" y="648"/>
                </a:lnTo>
                <a:lnTo>
                  <a:pt x="1334" y="649"/>
                </a:lnTo>
                <a:lnTo>
                  <a:pt x="1339" y="648"/>
                </a:lnTo>
                <a:lnTo>
                  <a:pt x="1348" y="644"/>
                </a:lnTo>
                <a:lnTo>
                  <a:pt x="1366" y="632"/>
                </a:lnTo>
                <a:lnTo>
                  <a:pt x="1366" y="632"/>
                </a:lnTo>
                <a:lnTo>
                  <a:pt x="1343" y="662"/>
                </a:lnTo>
                <a:lnTo>
                  <a:pt x="1321" y="694"/>
                </a:lnTo>
                <a:lnTo>
                  <a:pt x="1300" y="727"/>
                </a:lnTo>
                <a:lnTo>
                  <a:pt x="1282" y="759"/>
                </a:lnTo>
                <a:lnTo>
                  <a:pt x="1282" y="759"/>
                </a:lnTo>
                <a:lnTo>
                  <a:pt x="1304" y="701"/>
                </a:lnTo>
                <a:lnTo>
                  <a:pt x="1317" y="673"/>
                </a:lnTo>
                <a:lnTo>
                  <a:pt x="1329" y="648"/>
                </a:lnTo>
                <a:lnTo>
                  <a:pt x="1329" y="648"/>
                </a:lnTo>
                <a:close/>
                <a:moveTo>
                  <a:pt x="1234" y="803"/>
                </a:moveTo>
                <a:lnTo>
                  <a:pt x="1234" y="803"/>
                </a:lnTo>
                <a:lnTo>
                  <a:pt x="1258" y="766"/>
                </a:lnTo>
                <a:lnTo>
                  <a:pt x="1269" y="748"/>
                </a:lnTo>
                <a:lnTo>
                  <a:pt x="1280" y="729"/>
                </a:lnTo>
                <a:lnTo>
                  <a:pt x="1280" y="729"/>
                </a:lnTo>
                <a:lnTo>
                  <a:pt x="1282" y="731"/>
                </a:lnTo>
                <a:lnTo>
                  <a:pt x="1282" y="732"/>
                </a:lnTo>
                <a:lnTo>
                  <a:pt x="1282" y="732"/>
                </a:lnTo>
                <a:lnTo>
                  <a:pt x="1282" y="732"/>
                </a:lnTo>
                <a:lnTo>
                  <a:pt x="1272" y="752"/>
                </a:lnTo>
                <a:lnTo>
                  <a:pt x="1260" y="772"/>
                </a:lnTo>
                <a:lnTo>
                  <a:pt x="1255" y="780"/>
                </a:lnTo>
                <a:lnTo>
                  <a:pt x="1248" y="790"/>
                </a:lnTo>
                <a:lnTo>
                  <a:pt x="1241" y="797"/>
                </a:lnTo>
                <a:lnTo>
                  <a:pt x="1234" y="803"/>
                </a:lnTo>
                <a:lnTo>
                  <a:pt x="1234" y="803"/>
                </a:lnTo>
                <a:close/>
                <a:moveTo>
                  <a:pt x="1279" y="772"/>
                </a:moveTo>
                <a:lnTo>
                  <a:pt x="1279" y="772"/>
                </a:lnTo>
                <a:lnTo>
                  <a:pt x="1321" y="708"/>
                </a:lnTo>
                <a:lnTo>
                  <a:pt x="1342" y="676"/>
                </a:lnTo>
                <a:lnTo>
                  <a:pt x="1366" y="647"/>
                </a:lnTo>
                <a:lnTo>
                  <a:pt x="1366" y="647"/>
                </a:lnTo>
                <a:lnTo>
                  <a:pt x="1367" y="652"/>
                </a:lnTo>
                <a:lnTo>
                  <a:pt x="1367" y="655"/>
                </a:lnTo>
                <a:lnTo>
                  <a:pt x="1367" y="656"/>
                </a:lnTo>
                <a:lnTo>
                  <a:pt x="1367" y="656"/>
                </a:lnTo>
                <a:lnTo>
                  <a:pt x="1353" y="675"/>
                </a:lnTo>
                <a:lnTo>
                  <a:pt x="1339" y="696"/>
                </a:lnTo>
                <a:lnTo>
                  <a:pt x="1312" y="742"/>
                </a:lnTo>
                <a:lnTo>
                  <a:pt x="1312" y="742"/>
                </a:lnTo>
                <a:lnTo>
                  <a:pt x="1308" y="752"/>
                </a:lnTo>
                <a:lnTo>
                  <a:pt x="1305" y="756"/>
                </a:lnTo>
                <a:lnTo>
                  <a:pt x="1301" y="762"/>
                </a:lnTo>
                <a:lnTo>
                  <a:pt x="1297" y="766"/>
                </a:lnTo>
                <a:lnTo>
                  <a:pt x="1291" y="769"/>
                </a:lnTo>
                <a:lnTo>
                  <a:pt x="1286" y="772"/>
                </a:lnTo>
                <a:lnTo>
                  <a:pt x="1279" y="772"/>
                </a:lnTo>
                <a:lnTo>
                  <a:pt x="1279" y="772"/>
                </a:lnTo>
                <a:close/>
                <a:moveTo>
                  <a:pt x="1353" y="687"/>
                </a:moveTo>
                <a:lnTo>
                  <a:pt x="1353" y="687"/>
                </a:lnTo>
                <a:lnTo>
                  <a:pt x="1352" y="696"/>
                </a:lnTo>
                <a:lnTo>
                  <a:pt x="1349" y="703"/>
                </a:lnTo>
                <a:lnTo>
                  <a:pt x="1341" y="715"/>
                </a:lnTo>
                <a:lnTo>
                  <a:pt x="1341" y="715"/>
                </a:lnTo>
                <a:lnTo>
                  <a:pt x="1341" y="708"/>
                </a:lnTo>
                <a:lnTo>
                  <a:pt x="1345" y="700"/>
                </a:lnTo>
                <a:lnTo>
                  <a:pt x="1349" y="694"/>
                </a:lnTo>
                <a:lnTo>
                  <a:pt x="1353" y="687"/>
                </a:lnTo>
                <a:lnTo>
                  <a:pt x="1353" y="687"/>
                </a:lnTo>
                <a:close/>
                <a:moveTo>
                  <a:pt x="1332" y="744"/>
                </a:moveTo>
                <a:lnTo>
                  <a:pt x="1332" y="744"/>
                </a:lnTo>
                <a:lnTo>
                  <a:pt x="1353" y="707"/>
                </a:lnTo>
                <a:lnTo>
                  <a:pt x="1376" y="670"/>
                </a:lnTo>
                <a:lnTo>
                  <a:pt x="1423" y="599"/>
                </a:lnTo>
                <a:lnTo>
                  <a:pt x="1423" y="599"/>
                </a:lnTo>
                <a:lnTo>
                  <a:pt x="1425" y="603"/>
                </a:lnTo>
                <a:lnTo>
                  <a:pt x="1423" y="609"/>
                </a:lnTo>
                <a:lnTo>
                  <a:pt x="1422" y="611"/>
                </a:lnTo>
                <a:lnTo>
                  <a:pt x="1419" y="616"/>
                </a:lnTo>
                <a:lnTo>
                  <a:pt x="1415" y="623"/>
                </a:lnTo>
                <a:lnTo>
                  <a:pt x="1412" y="627"/>
                </a:lnTo>
                <a:lnTo>
                  <a:pt x="1411" y="631"/>
                </a:lnTo>
                <a:lnTo>
                  <a:pt x="1412" y="634"/>
                </a:lnTo>
                <a:lnTo>
                  <a:pt x="1412" y="634"/>
                </a:lnTo>
                <a:lnTo>
                  <a:pt x="1409" y="638"/>
                </a:lnTo>
                <a:lnTo>
                  <a:pt x="1408" y="642"/>
                </a:lnTo>
                <a:lnTo>
                  <a:pt x="1407" y="647"/>
                </a:lnTo>
                <a:lnTo>
                  <a:pt x="1405" y="651"/>
                </a:lnTo>
                <a:lnTo>
                  <a:pt x="1405" y="651"/>
                </a:lnTo>
                <a:lnTo>
                  <a:pt x="1405" y="652"/>
                </a:lnTo>
                <a:lnTo>
                  <a:pt x="1405" y="652"/>
                </a:lnTo>
                <a:lnTo>
                  <a:pt x="1405" y="652"/>
                </a:lnTo>
                <a:lnTo>
                  <a:pt x="1397" y="663"/>
                </a:lnTo>
                <a:lnTo>
                  <a:pt x="1388" y="676"/>
                </a:lnTo>
                <a:lnTo>
                  <a:pt x="1373" y="701"/>
                </a:lnTo>
                <a:lnTo>
                  <a:pt x="1364" y="714"/>
                </a:lnTo>
                <a:lnTo>
                  <a:pt x="1355" y="725"/>
                </a:lnTo>
                <a:lnTo>
                  <a:pt x="1345" y="735"/>
                </a:lnTo>
                <a:lnTo>
                  <a:pt x="1332" y="744"/>
                </a:lnTo>
                <a:lnTo>
                  <a:pt x="1332" y="744"/>
                </a:lnTo>
                <a:close/>
                <a:moveTo>
                  <a:pt x="1369" y="666"/>
                </a:moveTo>
                <a:lnTo>
                  <a:pt x="1369" y="666"/>
                </a:lnTo>
                <a:lnTo>
                  <a:pt x="1370" y="663"/>
                </a:lnTo>
                <a:lnTo>
                  <a:pt x="1371" y="659"/>
                </a:lnTo>
                <a:lnTo>
                  <a:pt x="1374" y="655"/>
                </a:lnTo>
                <a:lnTo>
                  <a:pt x="1376" y="651"/>
                </a:lnTo>
                <a:lnTo>
                  <a:pt x="1376" y="651"/>
                </a:lnTo>
                <a:lnTo>
                  <a:pt x="1378" y="637"/>
                </a:lnTo>
                <a:lnTo>
                  <a:pt x="1380" y="630"/>
                </a:lnTo>
                <a:lnTo>
                  <a:pt x="1384" y="624"/>
                </a:lnTo>
                <a:lnTo>
                  <a:pt x="1387" y="618"/>
                </a:lnTo>
                <a:lnTo>
                  <a:pt x="1393" y="614"/>
                </a:lnTo>
                <a:lnTo>
                  <a:pt x="1400" y="611"/>
                </a:lnTo>
                <a:lnTo>
                  <a:pt x="1407" y="610"/>
                </a:lnTo>
                <a:lnTo>
                  <a:pt x="1369" y="666"/>
                </a:lnTo>
                <a:close/>
                <a:moveTo>
                  <a:pt x="1460" y="571"/>
                </a:moveTo>
                <a:lnTo>
                  <a:pt x="1460" y="571"/>
                </a:lnTo>
                <a:lnTo>
                  <a:pt x="1461" y="569"/>
                </a:lnTo>
                <a:lnTo>
                  <a:pt x="1464" y="569"/>
                </a:lnTo>
                <a:lnTo>
                  <a:pt x="1464" y="569"/>
                </a:lnTo>
                <a:lnTo>
                  <a:pt x="1454" y="586"/>
                </a:lnTo>
                <a:lnTo>
                  <a:pt x="1443" y="603"/>
                </a:lnTo>
                <a:lnTo>
                  <a:pt x="1421" y="634"/>
                </a:lnTo>
                <a:lnTo>
                  <a:pt x="1421" y="634"/>
                </a:lnTo>
                <a:lnTo>
                  <a:pt x="1426" y="614"/>
                </a:lnTo>
                <a:lnTo>
                  <a:pt x="1429" y="604"/>
                </a:lnTo>
                <a:lnTo>
                  <a:pt x="1433" y="596"/>
                </a:lnTo>
                <a:lnTo>
                  <a:pt x="1439" y="588"/>
                </a:lnTo>
                <a:lnTo>
                  <a:pt x="1445" y="581"/>
                </a:lnTo>
                <a:lnTo>
                  <a:pt x="1452" y="575"/>
                </a:lnTo>
                <a:lnTo>
                  <a:pt x="1460" y="571"/>
                </a:lnTo>
                <a:lnTo>
                  <a:pt x="1460" y="571"/>
                </a:lnTo>
                <a:close/>
                <a:moveTo>
                  <a:pt x="1383" y="707"/>
                </a:moveTo>
                <a:lnTo>
                  <a:pt x="1463" y="586"/>
                </a:lnTo>
                <a:lnTo>
                  <a:pt x="1467" y="593"/>
                </a:lnTo>
                <a:lnTo>
                  <a:pt x="1467" y="593"/>
                </a:lnTo>
                <a:lnTo>
                  <a:pt x="1440" y="637"/>
                </a:lnTo>
                <a:lnTo>
                  <a:pt x="1428" y="659"/>
                </a:lnTo>
                <a:lnTo>
                  <a:pt x="1416" y="683"/>
                </a:lnTo>
                <a:lnTo>
                  <a:pt x="1416" y="683"/>
                </a:lnTo>
                <a:lnTo>
                  <a:pt x="1411" y="689"/>
                </a:lnTo>
                <a:lnTo>
                  <a:pt x="1401" y="697"/>
                </a:lnTo>
                <a:lnTo>
                  <a:pt x="1390" y="704"/>
                </a:lnTo>
                <a:lnTo>
                  <a:pt x="1386" y="707"/>
                </a:lnTo>
                <a:lnTo>
                  <a:pt x="1383" y="707"/>
                </a:lnTo>
                <a:lnTo>
                  <a:pt x="1383" y="707"/>
                </a:lnTo>
                <a:close/>
                <a:moveTo>
                  <a:pt x="1539" y="523"/>
                </a:moveTo>
                <a:lnTo>
                  <a:pt x="1539" y="523"/>
                </a:lnTo>
                <a:lnTo>
                  <a:pt x="1529" y="541"/>
                </a:lnTo>
                <a:lnTo>
                  <a:pt x="1519" y="559"/>
                </a:lnTo>
                <a:lnTo>
                  <a:pt x="1519" y="559"/>
                </a:lnTo>
                <a:lnTo>
                  <a:pt x="1501" y="595"/>
                </a:lnTo>
                <a:lnTo>
                  <a:pt x="1491" y="613"/>
                </a:lnTo>
                <a:lnTo>
                  <a:pt x="1481" y="630"/>
                </a:lnTo>
                <a:lnTo>
                  <a:pt x="1470" y="647"/>
                </a:lnTo>
                <a:lnTo>
                  <a:pt x="1457" y="662"/>
                </a:lnTo>
                <a:lnTo>
                  <a:pt x="1449" y="668"/>
                </a:lnTo>
                <a:lnTo>
                  <a:pt x="1442" y="673"/>
                </a:lnTo>
                <a:lnTo>
                  <a:pt x="1433" y="679"/>
                </a:lnTo>
                <a:lnTo>
                  <a:pt x="1423" y="683"/>
                </a:lnTo>
                <a:lnTo>
                  <a:pt x="1423" y="683"/>
                </a:lnTo>
                <a:lnTo>
                  <a:pt x="1436" y="661"/>
                </a:lnTo>
                <a:lnTo>
                  <a:pt x="1450" y="640"/>
                </a:lnTo>
                <a:lnTo>
                  <a:pt x="1480" y="599"/>
                </a:lnTo>
                <a:lnTo>
                  <a:pt x="1509" y="561"/>
                </a:lnTo>
                <a:lnTo>
                  <a:pt x="1539" y="523"/>
                </a:lnTo>
                <a:lnTo>
                  <a:pt x="1539" y="523"/>
                </a:lnTo>
                <a:close/>
                <a:moveTo>
                  <a:pt x="1473" y="569"/>
                </a:moveTo>
                <a:lnTo>
                  <a:pt x="1473" y="569"/>
                </a:lnTo>
                <a:lnTo>
                  <a:pt x="1477" y="566"/>
                </a:lnTo>
                <a:lnTo>
                  <a:pt x="1480" y="562"/>
                </a:lnTo>
                <a:lnTo>
                  <a:pt x="1482" y="558"/>
                </a:lnTo>
                <a:lnTo>
                  <a:pt x="1484" y="558"/>
                </a:lnTo>
                <a:lnTo>
                  <a:pt x="1487" y="558"/>
                </a:lnTo>
                <a:lnTo>
                  <a:pt x="1487" y="558"/>
                </a:lnTo>
                <a:lnTo>
                  <a:pt x="1482" y="564"/>
                </a:lnTo>
                <a:lnTo>
                  <a:pt x="1481" y="566"/>
                </a:lnTo>
                <a:lnTo>
                  <a:pt x="1482" y="571"/>
                </a:lnTo>
                <a:lnTo>
                  <a:pt x="1482" y="571"/>
                </a:lnTo>
                <a:lnTo>
                  <a:pt x="1484" y="565"/>
                </a:lnTo>
                <a:lnTo>
                  <a:pt x="1487" y="559"/>
                </a:lnTo>
                <a:lnTo>
                  <a:pt x="1494" y="550"/>
                </a:lnTo>
                <a:lnTo>
                  <a:pt x="1504" y="543"/>
                </a:lnTo>
                <a:lnTo>
                  <a:pt x="1515" y="538"/>
                </a:lnTo>
                <a:lnTo>
                  <a:pt x="1515" y="538"/>
                </a:lnTo>
                <a:lnTo>
                  <a:pt x="1506" y="551"/>
                </a:lnTo>
                <a:lnTo>
                  <a:pt x="1497" y="566"/>
                </a:lnTo>
                <a:lnTo>
                  <a:pt x="1484" y="582"/>
                </a:lnTo>
                <a:lnTo>
                  <a:pt x="1473" y="595"/>
                </a:lnTo>
                <a:lnTo>
                  <a:pt x="1473" y="595"/>
                </a:lnTo>
                <a:lnTo>
                  <a:pt x="1473" y="593"/>
                </a:lnTo>
                <a:lnTo>
                  <a:pt x="1471" y="593"/>
                </a:lnTo>
                <a:lnTo>
                  <a:pt x="1471" y="593"/>
                </a:lnTo>
                <a:lnTo>
                  <a:pt x="1474" y="586"/>
                </a:lnTo>
                <a:lnTo>
                  <a:pt x="1480" y="578"/>
                </a:lnTo>
                <a:lnTo>
                  <a:pt x="1481" y="573"/>
                </a:lnTo>
                <a:lnTo>
                  <a:pt x="1480" y="571"/>
                </a:lnTo>
                <a:lnTo>
                  <a:pt x="1478" y="569"/>
                </a:lnTo>
                <a:lnTo>
                  <a:pt x="1473" y="569"/>
                </a:lnTo>
                <a:lnTo>
                  <a:pt x="1473" y="569"/>
                </a:lnTo>
                <a:close/>
                <a:moveTo>
                  <a:pt x="1578" y="492"/>
                </a:moveTo>
                <a:lnTo>
                  <a:pt x="1522" y="569"/>
                </a:lnTo>
                <a:lnTo>
                  <a:pt x="1522" y="569"/>
                </a:lnTo>
                <a:lnTo>
                  <a:pt x="1527" y="558"/>
                </a:lnTo>
                <a:lnTo>
                  <a:pt x="1533" y="547"/>
                </a:lnTo>
                <a:lnTo>
                  <a:pt x="1546" y="526"/>
                </a:lnTo>
                <a:lnTo>
                  <a:pt x="1551" y="514"/>
                </a:lnTo>
                <a:lnTo>
                  <a:pt x="1560" y="506"/>
                </a:lnTo>
                <a:lnTo>
                  <a:pt x="1568" y="498"/>
                </a:lnTo>
                <a:lnTo>
                  <a:pt x="1578" y="492"/>
                </a:lnTo>
                <a:lnTo>
                  <a:pt x="1578" y="492"/>
                </a:lnTo>
                <a:close/>
                <a:moveTo>
                  <a:pt x="1438" y="690"/>
                </a:moveTo>
                <a:lnTo>
                  <a:pt x="1532" y="628"/>
                </a:lnTo>
                <a:lnTo>
                  <a:pt x="1532" y="628"/>
                </a:lnTo>
                <a:lnTo>
                  <a:pt x="1509" y="644"/>
                </a:lnTo>
                <a:lnTo>
                  <a:pt x="1485" y="661"/>
                </a:lnTo>
                <a:lnTo>
                  <a:pt x="1438" y="690"/>
                </a:lnTo>
                <a:lnTo>
                  <a:pt x="1438" y="690"/>
                </a:lnTo>
                <a:close/>
                <a:moveTo>
                  <a:pt x="1487" y="641"/>
                </a:moveTo>
                <a:lnTo>
                  <a:pt x="1487" y="641"/>
                </a:lnTo>
                <a:lnTo>
                  <a:pt x="1495" y="630"/>
                </a:lnTo>
                <a:lnTo>
                  <a:pt x="1502" y="617"/>
                </a:lnTo>
                <a:lnTo>
                  <a:pt x="1508" y="603"/>
                </a:lnTo>
                <a:lnTo>
                  <a:pt x="1512" y="588"/>
                </a:lnTo>
                <a:lnTo>
                  <a:pt x="1515" y="600"/>
                </a:lnTo>
                <a:lnTo>
                  <a:pt x="1515" y="600"/>
                </a:lnTo>
                <a:lnTo>
                  <a:pt x="1523" y="583"/>
                </a:lnTo>
                <a:lnTo>
                  <a:pt x="1533" y="566"/>
                </a:lnTo>
                <a:lnTo>
                  <a:pt x="1554" y="534"/>
                </a:lnTo>
                <a:lnTo>
                  <a:pt x="1577" y="503"/>
                </a:lnTo>
                <a:lnTo>
                  <a:pt x="1602" y="472"/>
                </a:lnTo>
                <a:lnTo>
                  <a:pt x="1602" y="472"/>
                </a:lnTo>
                <a:lnTo>
                  <a:pt x="1602" y="481"/>
                </a:lnTo>
                <a:lnTo>
                  <a:pt x="1599" y="486"/>
                </a:lnTo>
                <a:lnTo>
                  <a:pt x="1593" y="496"/>
                </a:lnTo>
                <a:lnTo>
                  <a:pt x="1591" y="502"/>
                </a:lnTo>
                <a:lnTo>
                  <a:pt x="1589" y="506"/>
                </a:lnTo>
                <a:lnTo>
                  <a:pt x="1591" y="512"/>
                </a:lnTo>
                <a:lnTo>
                  <a:pt x="1593" y="519"/>
                </a:lnTo>
                <a:lnTo>
                  <a:pt x="1593" y="519"/>
                </a:lnTo>
                <a:lnTo>
                  <a:pt x="1601" y="496"/>
                </a:lnTo>
                <a:lnTo>
                  <a:pt x="1605" y="485"/>
                </a:lnTo>
                <a:lnTo>
                  <a:pt x="1609" y="477"/>
                </a:lnTo>
                <a:lnTo>
                  <a:pt x="1616" y="468"/>
                </a:lnTo>
                <a:lnTo>
                  <a:pt x="1623" y="461"/>
                </a:lnTo>
                <a:lnTo>
                  <a:pt x="1631" y="455"/>
                </a:lnTo>
                <a:lnTo>
                  <a:pt x="1641" y="453"/>
                </a:lnTo>
                <a:lnTo>
                  <a:pt x="1641" y="453"/>
                </a:lnTo>
                <a:lnTo>
                  <a:pt x="1644" y="451"/>
                </a:lnTo>
                <a:lnTo>
                  <a:pt x="1645" y="450"/>
                </a:lnTo>
                <a:lnTo>
                  <a:pt x="1647" y="448"/>
                </a:lnTo>
                <a:lnTo>
                  <a:pt x="1650" y="448"/>
                </a:lnTo>
                <a:lnTo>
                  <a:pt x="1585" y="533"/>
                </a:lnTo>
                <a:lnTo>
                  <a:pt x="1582" y="530"/>
                </a:lnTo>
                <a:lnTo>
                  <a:pt x="1582" y="530"/>
                </a:lnTo>
                <a:lnTo>
                  <a:pt x="1568" y="547"/>
                </a:lnTo>
                <a:lnTo>
                  <a:pt x="1554" y="568"/>
                </a:lnTo>
                <a:lnTo>
                  <a:pt x="1542" y="590"/>
                </a:lnTo>
                <a:lnTo>
                  <a:pt x="1533" y="611"/>
                </a:lnTo>
                <a:lnTo>
                  <a:pt x="1533" y="611"/>
                </a:lnTo>
                <a:lnTo>
                  <a:pt x="1530" y="616"/>
                </a:lnTo>
                <a:lnTo>
                  <a:pt x="1526" y="620"/>
                </a:lnTo>
                <a:lnTo>
                  <a:pt x="1515" y="628"/>
                </a:lnTo>
                <a:lnTo>
                  <a:pt x="1487" y="641"/>
                </a:lnTo>
                <a:lnTo>
                  <a:pt x="1487" y="641"/>
                </a:lnTo>
                <a:close/>
                <a:moveTo>
                  <a:pt x="1557" y="597"/>
                </a:moveTo>
                <a:lnTo>
                  <a:pt x="1577" y="555"/>
                </a:lnTo>
                <a:lnTo>
                  <a:pt x="1577" y="555"/>
                </a:lnTo>
                <a:lnTo>
                  <a:pt x="1577" y="551"/>
                </a:lnTo>
                <a:lnTo>
                  <a:pt x="1578" y="547"/>
                </a:lnTo>
                <a:lnTo>
                  <a:pt x="1582" y="538"/>
                </a:lnTo>
                <a:lnTo>
                  <a:pt x="1582" y="538"/>
                </a:lnTo>
                <a:lnTo>
                  <a:pt x="1582" y="544"/>
                </a:lnTo>
                <a:lnTo>
                  <a:pt x="1581" y="548"/>
                </a:lnTo>
                <a:lnTo>
                  <a:pt x="1577" y="555"/>
                </a:lnTo>
                <a:lnTo>
                  <a:pt x="1648" y="461"/>
                </a:lnTo>
                <a:lnTo>
                  <a:pt x="1648" y="461"/>
                </a:lnTo>
                <a:lnTo>
                  <a:pt x="1641" y="477"/>
                </a:lnTo>
                <a:lnTo>
                  <a:pt x="1633" y="491"/>
                </a:lnTo>
                <a:lnTo>
                  <a:pt x="1616" y="520"/>
                </a:lnTo>
                <a:lnTo>
                  <a:pt x="1599" y="548"/>
                </a:lnTo>
                <a:lnTo>
                  <a:pt x="1591" y="564"/>
                </a:lnTo>
                <a:lnTo>
                  <a:pt x="1584" y="579"/>
                </a:lnTo>
                <a:lnTo>
                  <a:pt x="1584" y="579"/>
                </a:lnTo>
                <a:lnTo>
                  <a:pt x="1579" y="583"/>
                </a:lnTo>
                <a:lnTo>
                  <a:pt x="1572" y="589"/>
                </a:lnTo>
                <a:lnTo>
                  <a:pt x="1557" y="597"/>
                </a:lnTo>
                <a:lnTo>
                  <a:pt x="1557" y="597"/>
                </a:lnTo>
                <a:close/>
                <a:moveTo>
                  <a:pt x="1606" y="562"/>
                </a:moveTo>
                <a:lnTo>
                  <a:pt x="1606" y="562"/>
                </a:lnTo>
                <a:lnTo>
                  <a:pt x="1610" y="550"/>
                </a:lnTo>
                <a:lnTo>
                  <a:pt x="1616" y="538"/>
                </a:lnTo>
                <a:lnTo>
                  <a:pt x="1622" y="527"/>
                </a:lnTo>
                <a:lnTo>
                  <a:pt x="1629" y="516"/>
                </a:lnTo>
                <a:lnTo>
                  <a:pt x="1629" y="524"/>
                </a:lnTo>
                <a:lnTo>
                  <a:pt x="1629" y="524"/>
                </a:lnTo>
                <a:lnTo>
                  <a:pt x="1650" y="491"/>
                </a:lnTo>
                <a:lnTo>
                  <a:pt x="1672" y="458"/>
                </a:lnTo>
                <a:lnTo>
                  <a:pt x="1695" y="429"/>
                </a:lnTo>
                <a:lnTo>
                  <a:pt x="1719" y="401"/>
                </a:lnTo>
                <a:lnTo>
                  <a:pt x="1719" y="401"/>
                </a:lnTo>
                <a:lnTo>
                  <a:pt x="1717" y="405"/>
                </a:lnTo>
                <a:lnTo>
                  <a:pt x="1716" y="409"/>
                </a:lnTo>
                <a:lnTo>
                  <a:pt x="1712" y="419"/>
                </a:lnTo>
                <a:lnTo>
                  <a:pt x="1712" y="419"/>
                </a:lnTo>
                <a:lnTo>
                  <a:pt x="1692" y="461"/>
                </a:lnTo>
                <a:lnTo>
                  <a:pt x="1671" y="505"/>
                </a:lnTo>
                <a:lnTo>
                  <a:pt x="1671" y="505"/>
                </a:lnTo>
                <a:lnTo>
                  <a:pt x="1665" y="514"/>
                </a:lnTo>
                <a:lnTo>
                  <a:pt x="1660" y="524"/>
                </a:lnTo>
                <a:lnTo>
                  <a:pt x="1653" y="533"/>
                </a:lnTo>
                <a:lnTo>
                  <a:pt x="1644" y="541"/>
                </a:lnTo>
                <a:lnTo>
                  <a:pt x="1636" y="548"/>
                </a:lnTo>
                <a:lnTo>
                  <a:pt x="1627" y="554"/>
                </a:lnTo>
                <a:lnTo>
                  <a:pt x="1617" y="558"/>
                </a:lnTo>
                <a:lnTo>
                  <a:pt x="1606" y="562"/>
                </a:lnTo>
                <a:lnTo>
                  <a:pt x="1606" y="562"/>
                </a:lnTo>
                <a:close/>
                <a:moveTo>
                  <a:pt x="1667" y="439"/>
                </a:moveTo>
                <a:lnTo>
                  <a:pt x="1667" y="439"/>
                </a:lnTo>
                <a:lnTo>
                  <a:pt x="1672" y="434"/>
                </a:lnTo>
                <a:lnTo>
                  <a:pt x="1678" y="430"/>
                </a:lnTo>
                <a:lnTo>
                  <a:pt x="1683" y="425"/>
                </a:lnTo>
                <a:lnTo>
                  <a:pt x="1690" y="422"/>
                </a:lnTo>
                <a:lnTo>
                  <a:pt x="1661" y="461"/>
                </a:lnTo>
                <a:lnTo>
                  <a:pt x="1661" y="461"/>
                </a:lnTo>
                <a:lnTo>
                  <a:pt x="1662" y="458"/>
                </a:lnTo>
                <a:lnTo>
                  <a:pt x="1662" y="455"/>
                </a:lnTo>
                <a:lnTo>
                  <a:pt x="1661" y="450"/>
                </a:lnTo>
                <a:lnTo>
                  <a:pt x="1661" y="447"/>
                </a:lnTo>
                <a:lnTo>
                  <a:pt x="1661" y="444"/>
                </a:lnTo>
                <a:lnTo>
                  <a:pt x="1662" y="441"/>
                </a:lnTo>
                <a:lnTo>
                  <a:pt x="1667" y="439"/>
                </a:lnTo>
                <a:lnTo>
                  <a:pt x="1667" y="439"/>
                </a:lnTo>
                <a:close/>
                <a:moveTo>
                  <a:pt x="1765" y="370"/>
                </a:moveTo>
                <a:lnTo>
                  <a:pt x="1706" y="444"/>
                </a:lnTo>
                <a:lnTo>
                  <a:pt x="1706" y="444"/>
                </a:lnTo>
                <a:lnTo>
                  <a:pt x="1706" y="443"/>
                </a:lnTo>
                <a:lnTo>
                  <a:pt x="1707" y="440"/>
                </a:lnTo>
                <a:lnTo>
                  <a:pt x="1709" y="437"/>
                </a:lnTo>
                <a:lnTo>
                  <a:pt x="1709" y="437"/>
                </a:lnTo>
                <a:lnTo>
                  <a:pt x="1719" y="416"/>
                </a:lnTo>
                <a:lnTo>
                  <a:pt x="1724" y="405"/>
                </a:lnTo>
                <a:lnTo>
                  <a:pt x="1730" y="395"/>
                </a:lnTo>
                <a:lnTo>
                  <a:pt x="1738" y="387"/>
                </a:lnTo>
                <a:lnTo>
                  <a:pt x="1745" y="378"/>
                </a:lnTo>
                <a:lnTo>
                  <a:pt x="1755" y="373"/>
                </a:lnTo>
                <a:lnTo>
                  <a:pt x="1766" y="368"/>
                </a:lnTo>
                <a:lnTo>
                  <a:pt x="1766" y="368"/>
                </a:lnTo>
                <a:lnTo>
                  <a:pt x="1765" y="370"/>
                </a:lnTo>
                <a:lnTo>
                  <a:pt x="1765" y="370"/>
                </a:lnTo>
                <a:close/>
                <a:moveTo>
                  <a:pt x="1668" y="526"/>
                </a:moveTo>
                <a:lnTo>
                  <a:pt x="1668" y="526"/>
                </a:lnTo>
                <a:lnTo>
                  <a:pt x="1679" y="503"/>
                </a:lnTo>
                <a:lnTo>
                  <a:pt x="1692" y="482"/>
                </a:lnTo>
                <a:lnTo>
                  <a:pt x="1705" y="462"/>
                </a:lnTo>
                <a:lnTo>
                  <a:pt x="1717" y="443"/>
                </a:lnTo>
                <a:lnTo>
                  <a:pt x="1745" y="406"/>
                </a:lnTo>
                <a:lnTo>
                  <a:pt x="1775" y="373"/>
                </a:lnTo>
                <a:lnTo>
                  <a:pt x="1775" y="373"/>
                </a:lnTo>
                <a:lnTo>
                  <a:pt x="1779" y="370"/>
                </a:lnTo>
                <a:lnTo>
                  <a:pt x="1709" y="500"/>
                </a:lnTo>
                <a:lnTo>
                  <a:pt x="1709" y="500"/>
                </a:lnTo>
                <a:lnTo>
                  <a:pt x="1706" y="503"/>
                </a:lnTo>
                <a:lnTo>
                  <a:pt x="1703" y="507"/>
                </a:lnTo>
                <a:lnTo>
                  <a:pt x="1692" y="513"/>
                </a:lnTo>
                <a:lnTo>
                  <a:pt x="1681" y="519"/>
                </a:lnTo>
                <a:lnTo>
                  <a:pt x="1668" y="526"/>
                </a:lnTo>
                <a:lnTo>
                  <a:pt x="1668" y="526"/>
                </a:lnTo>
                <a:close/>
                <a:moveTo>
                  <a:pt x="1761" y="465"/>
                </a:moveTo>
                <a:lnTo>
                  <a:pt x="1761" y="465"/>
                </a:lnTo>
                <a:lnTo>
                  <a:pt x="1758" y="469"/>
                </a:lnTo>
                <a:lnTo>
                  <a:pt x="1755" y="472"/>
                </a:lnTo>
                <a:lnTo>
                  <a:pt x="1745" y="478"/>
                </a:lnTo>
                <a:lnTo>
                  <a:pt x="1735" y="484"/>
                </a:lnTo>
                <a:lnTo>
                  <a:pt x="1726" y="491"/>
                </a:lnTo>
                <a:lnTo>
                  <a:pt x="1726" y="491"/>
                </a:lnTo>
                <a:lnTo>
                  <a:pt x="1747" y="451"/>
                </a:lnTo>
                <a:lnTo>
                  <a:pt x="1768" y="413"/>
                </a:lnTo>
                <a:lnTo>
                  <a:pt x="1792" y="378"/>
                </a:lnTo>
                <a:lnTo>
                  <a:pt x="1816" y="344"/>
                </a:lnTo>
                <a:lnTo>
                  <a:pt x="1816" y="344"/>
                </a:lnTo>
                <a:lnTo>
                  <a:pt x="1821" y="337"/>
                </a:lnTo>
                <a:lnTo>
                  <a:pt x="1821" y="337"/>
                </a:lnTo>
                <a:lnTo>
                  <a:pt x="1792" y="405"/>
                </a:lnTo>
                <a:lnTo>
                  <a:pt x="1776" y="437"/>
                </a:lnTo>
                <a:lnTo>
                  <a:pt x="1761" y="465"/>
                </a:lnTo>
                <a:lnTo>
                  <a:pt x="1761" y="465"/>
                </a:lnTo>
                <a:close/>
                <a:moveTo>
                  <a:pt x="1785" y="377"/>
                </a:moveTo>
                <a:lnTo>
                  <a:pt x="1785" y="377"/>
                </a:lnTo>
                <a:lnTo>
                  <a:pt x="1787" y="371"/>
                </a:lnTo>
                <a:lnTo>
                  <a:pt x="1790" y="366"/>
                </a:lnTo>
                <a:lnTo>
                  <a:pt x="1794" y="356"/>
                </a:lnTo>
                <a:lnTo>
                  <a:pt x="1796" y="350"/>
                </a:lnTo>
                <a:lnTo>
                  <a:pt x="1800" y="346"/>
                </a:lnTo>
                <a:lnTo>
                  <a:pt x="1804" y="342"/>
                </a:lnTo>
                <a:lnTo>
                  <a:pt x="1810" y="339"/>
                </a:lnTo>
                <a:lnTo>
                  <a:pt x="1810" y="339"/>
                </a:lnTo>
                <a:lnTo>
                  <a:pt x="1803" y="349"/>
                </a:lnTo>
                <a:lnTo>
                  <a:pt x="1797" y="358"/>
                </a:lnTo>
                <a:lnTo>
                  <a:pt x="1792" y="368"/>
                </a:lnTo>
                <a:lnTo>
                  <a:pt x="1785" y="377"/>
                </a:lnTo>
                <a:lnTo>
                  <a:pt x="1785" y="377"/>
                </a:lnTo>
                <a:close/>
                <a:moveTo>
                  <a:pt x="1771" y="475"/>
                </a:moveTo>
                <a:lnTo>
                  <a:pt x="1771" y="475"/>
                </a:lnTo>
                <a:lnTo>
                  <a:pt x="1773" y="471"/>
                </a:lnTo>
                <a:lnTo>
                  <a:pt x="1778" y="468"/>
                </a:lnTo>
                <a:lnTo>
                  <a:pt x="1783" y="467"/>
                </a:lnTo>
                <a:lnTo>
                  <a:pt x="1787" y="462"/>
                </a:lnTo>
                <a:lnTo>
                  <a:pt x="1787" y="462"/>
                </a:lnTo>
                <a:lnTo>
                  <a:pt x="1789" y="465"/>
                </a:lnTo>
                <a:lnTo>
                  <a:pt x="1789" y="467"/>
                </a:lnTo>
                <a:lnTo>
                  <a:pt x="1787" y="468"/>
                </a:lnTo>
                <a:lnTo>
                  <a:pt x="1783" y="471"/>
                </a:lnTo>
                <a:lnTo>
                  <a:pt x="1776" y="474"/>
                </a:lnTo>
                <a:lnTo>
                  <a:pt x="1771" y="475"/>
                </a:lnTo>
                <a:lnTo>
                  <a:pt x="1771" y="475"/>
                </a:lnTo>
                <a:close/>
                <a:moveTo>
                  <a:pt x="1799" y="444"/>
                </a:moveTo>
                <a:lnTo>
                  <a:pt x="1799" y="444"/>
                </a:lnTo>
                <a:lnTo>
                  <a:pt x="1796" y="447"/>
                </a:lnTo>
                <a:lnTo>
                  <a:pt x="1790" y="451"/>
                </a:lnTo>
                <a:lnTo>
                  <a:pt x="1778" y="458"/>
                </a:lnTo>
                <a:lnTo>
                  <a:pt x="1778" y="458"/>
                </a:lnTo>
                <a:lnTo>
                  <a:pt x="1789" y="433"/>
                </a:lnTo>
                <a:lnTo>
                  <a:pt x="1801" y="408"/>
                </a:lnTo>
                <a:lnTo>
                  <a:pt x="1807" y="395"/>
                </a:lnTo>
                <a:lnTo>
                  <a:pt x="1811" y="381"/>
                </a:lnTo>
                <a:lnTo>
                  <a:pt x="1816" y="367"/>
                </a:lnTo>
                <a:lnTo>
                  <a:pt x="1817" y="353"/>
                </a:lnTo>
                <a:lnTo>
                  <a:pt x="1817" y="353"/>
                </a:lnTo>
                <a:lnTo>
                  <a:pt x="1818" y="357"/>
                </a:lnTo>
                <a:lnTo>
                  <a:pt x="1821" y="358"/>
                </a:lnTo>
                <a:lnTo>
                  <a:pt x="1824" y="358"/>
                </a:lnTo>
                <a:lnTo>
                  <a:pt x="1799" y="444"/>
                </a:lnTo>
                <a:close/>
                <a:moveTo>
                  <a:pt x="1289" y="104"/>
                </a:moveTo>
                <a:lnTo>
                  <a:pt x="1289" y="104"/>
                </a:lnTo>
                <a:lnTo>
                  <a:pt x="1289" y="115"/>
                </a:lnTo>
                <a:lnTo>
                  <a:pt x="1290" y="125"/>
                </a:lnTo>
                <a:lnTo>
                  <a:pt x="1290" y="125"/>
                </a:lnTo>
                <a:lnTo>
                  <a:pt x="1289" y="132"/>
                </a:lnTo>
                <a:lnTo>
                  <a:pt x="1287" y="139"/>
                </a:lnTo>
                <a:lnTo>
                  <a:pt x="1279" y="153"/>
                </a:lnTo>
                <a:lnTo>
                  <a:pt x="1270" y="167"/>
                </a:lnTo>
                <a:lnTo>
                  <a:pt x="1267" y="174"/>
                </a:lnTo>
                <a:lnTo>
                  <a:pt x="1266" y="183"/>
                </a:lnTo>
                <a:lnTo>
                  <a:pt x="1266" y="183"/>
                </a:lnTo>
                <a:lnTo>
                  <a:pt x="1267" y="181"/>
                </a:lnTo>
                <a:lnTo>
                  <a:pt x="1270" y="180"/>
                </a:lnTo>
                <a:lnTo>
                  <a:pt x="1270" y="180"/>
                </a:lnTo>
                <a:lnTo>
                  <a:pt x="1276" y="173"/>
                </a:lnTo>
                <a:lnTo>
                  <a:pt x="1280" y="163"/>
                </a:lnTo>
                <a:lnTo>
                  <a:pt x="1291" y="142"/>
                </a:lnTo>
                <a:lnTo>
                  <a:pt x="1291" y="142"/>
                </a:lnTo>
                <a:lnTo>
                  <a:pt x="1293" y="149"/>
                </a:lnTo>
                <a:lnTo>
                  <a:pt x="1294" y="156"/>
                </a:lnTo>
                <a:lnTo>
                  <a:pt x="1293" y="163"/>
                </a:lnTo>
                <a:lnTo>
                  <a:pt x="1291" y="170"/>
                </a:lnTo>
                <a:lnTo>
                  <a:pt x="1291" y="170"/>
                </a:lnTo>
                <a:lnTo>
                  <a:pt x="1289" y="173"/>
                </a:lnTo>
                <a:lnTo>
                  <a:pt x="1284" y="176"/>
                </a:lnTo>
                <a:lnTo>
                  <a:pt x="1279" y="179"/>
                </a:lnTo>
                <a:lnTo>
                  <a:pt x="1273" y="183"/>
                </a:lnTo>
                <a:lnTo>
                  <a:pt x="1273" y="183"/>
                </a:lnTo>
                <a:lnTo>
                  <a:pt x="1270" y="184"/>
                </a:lnTo>
                <a:lnTo>
                  <a:pt x="1267" y="187"/>
                </a:lnTo>
                <a:lnTo>
                  <a:pt x="1266" y="187"/>
                </a:lnTo>
                <a:lnTo>
                  <a:pt x="1266" y="187"/>
                </a:lnTo>
                <a:lnTo>
                  <a:pt x="1266" y="183"/>
                </a:lnTo>
                <a:lnTo>
                  <a:pt x="1266" y="183"/>
                </a:lnTo>
                <a:lnTo>
                  <a:pt x="1263" y="186"/>
                </a:lnTo>
                <a:lnTo>
                  <a:pt x="1260" y="187"/>
                </a:lnTo>
                <a:lnTo>
                  <a:pt x="1258" y="187"/>
                </a:lnTo>
                <a:lnTo>
                  <a:pt x="1253" y="187"/>
                </a:lnTo>
                <a:lnTo>
                  <a:pt x="1239" y="184"/>
                </a:lnTo>
                <a:lnTo>
                  <a:pt x="1239" y="184"/>
                </a:lnTo>
                <a:lnTo>
                  <a:pt x="1246" y="176"/>
                </a:lnTo>
                <a:lnTo>
                  <a:pt x="1253" y="167"/>
                </a:lnTo>
                <a:lnTo>
                  <a:pt x="1262" y="160"/>
                </a:lnTo>
                <a:lnTo>
                  <a:pt x="1269" y="152"/>
                </a:lnTo>
                <a:lnTo>
                  <a:pt x="1269" y="152"/>
                </a:lnTo>
                <a:lnTo>
                  <a:pt x="1265" y="151"/>
                </a:lnTo>
                <a:lnTo>
                  <a:pt x="1260" y="152"/>
                </a:lnTo>
                <a:lnTo>
                  <a:pt x="1258" y="155"/>
                </a:lnTo>
                <a:lnTo>
                  <a:pt x="1253" y="158"/>
                </a:lnTo>
                <a:lnTo>
                  <a:pt x="1246" y="167"/>
                </a:lnTo>
                <a:lnTo>
                  <a:pt x="1239" y="174"/>
                </a:lnTo>
                <a:lnTo>
                  <a:pt x="1239" y="174"/>
                </a:lnTo>
                <a:lnTo>
                  <a:pt x="1241" y="177"/>
                </a:lnTo>
                <a:lnTo>
                  <a:pt x="1238" y="177"/>
                </a:lnTo>
                <a:lnTo>
                  <a:pt x="1235" y="177"/>
                </a:lnTo>
                <a:lnTo>
                  <a:pt x="1234" y="176"/>
                </a:lnTo>
                <a:lnTo>
                  <a:pt x="1234" y="176"/>
                </a:lnTo>
                <a:lnTo>
                  <a:pt x="1258" y="139"/>
                </a:lnTo>
                <a:lnTo>
                  <a:pt x="1270" y="120"/>
                </a:lnTo>
                <a:lnTo>
                  <a:pt x="1280" y="100"/>
                </a:lnTo>
                <a:lnTo>
                  <a:pt x="1280" y="100"/>
                </a:lnTo>
                <a:lnTo>
                  <a:pt x="1283" y="96"/>
                </a:lnTo>
                <a:lnTo>
                  <a:pt x="1284" y="94"/>
                </a:lnTo>
                <a:lnTo>
                  <a:pt x="1286" y="94"/>
                </a:lnTo>
                <a:lnTo>
                  <a:pt x="1287" y="96"/>
                </a:lnTo>
                <a:lnTo>
                  <a:pt x="1289" y="101"/>
                </a:lnTo>
                <a:lnTo>
                  <a:pt x="1289" y="104"/>
                </a:lnTo>
                <a:lnTo>
                  <a:pt x="1289" y="104"/>
                </a:lnTo>
                <a:close/>
                <a:moveTo>
                  <a:pt x="1293" y="190"/>
                </a:moveTo>
                <a:lnTo>
                  <a:pt x="1273" y="188"/>
                </a:lnTo>
                <a:lnTo>
                  <a:pt x="1273" y="188"/>
                </a:lnTo>
                <a:lnTo>
                  <a:pt x="1279" y="187"/>
                </a:lnTo>
                <a:lnTo>
                  <a:pt x="1284" y="183"/>
                </a:lnTo>
                <a:lnTo>
                  <a:pt x="1293" y="174"/>
                </a:lnTo>
                <a:lnTo>
                  <a:pt x="1293" y="174"/>
                </a:lnTo>
                <a:lnTo>
                  <a:pt x="1293" y="183"/>
                </a:lnTo>
                <a:lnTo>
                  <a:pt x="1294" y="186"/>
                </a:lnTo>
                <a:lnTo>
                  <a:pt x="1293" y="190"/>
                </a:lnTo>
                <a:lnTo>
                  <a:pt x="1293" y="190"/>
                </a:lnTo>
                <a:close/>
                <a:moveTo>
                  <a:pt x="1211" y="181"/>
                </a:moveTo>
                <a:lnTo>
                  <a:pt x="1217" y="170"/>
                </a:lnTo>
                <a:lnTo>
                  <a:pt x="1221" y="166"/>
                </a:lnTo>
                <a:lnTo>
                  <a:pt x="1223" y="165"/>
                </a:lnTo>
                <a:lnTo>
                  <a:pt x="1223" y="165"/>
                </a:lnTo>
                <a:lnTo>
                  <a:pt x="1231" y="156"/>
                </a:lnTo>
                <a:lnTo>
                  <a:pt x="1239" y="146"/>
                </a:lnTo>
                <a:lnTo>
                  <a:pt x="1246" y="136"/>
                </a:lnTo>
                <a:lnTo>
                  <a:pt x="1249" y="135"/>
                </a:lnTo>
                <a:lnTo>
                  <a:pt x="1253" y="134"/>
                </a:lnTo>
                <a:lnTo>
                  <a:pt x="1253" y="134"/>
                </a:lnTo>
                <a:lnTo>
                  <a:pt x="1245" y="142"/>
                </a:lnTo>
                <a:lnTo>
                  <a:pt x="1238" y="153"/>
                </a:lnTo>
                <a:lnTo>
                  <a:pt x="1231" y="165"/>
                </a:lnTo>
                <a:lnTo>
                  <a:pt x="1225" y="176"/>
                </a:lnTo>
                <a:lnTo>
                  <a:pt x="1225" y="176"/>
                </a:lnTo>
                <a:lnTo>
                  <a:pt x="1224" y="179"/>
                </a:lnTo>
                <a:lnTo>
                  <a:pt x="1220" y="181"/>
                </a:lnTo>
                <a:lnTo>
                  <a:pt x="1215" y="183"/>
                </a:lnTo>
                <a:lnTo>
                  <a:pt x="1214" y="183"/>
                </a:lnTo>
                <a:lnTo>
                  <a:pt x="1211" y="181"/>
                </a:lnTo>
                <a:lnTo>
                  <a:pt x="1211" y="181"/>
                </a:lnTo>
                <a:close/>
                <a:moveTo>
                  <a:pt x="1220" y="194"/>
                </a:moveTo>
                <a:lnTo>
                  <a:pt x="1220" y="194"/>
                </a:lnTo>
                <a:lnTo>
                  <a:pt x="1214" y="195"/>
                </a:lnTo>
                <a:lnTo>
                  <a:pt x="1208" y="197"/>
                </a:lnTo>
                <a:lnTo>
                  <a:pt x="1197" y="195"/>
                </a:lnTo>
                <a:lnTo>
                  <a:pt x="1197" y="195"/>
                </a:lnTo>
                <a:lnTo>
                  <a:pt x="1199" y="193"/>
                </a:lnTo>
                <a:lnTo>
                  <a:pt x="1201" y="193"/>
                </a:lnTo>
                <a:lnTo>
                  <a:pt x="1201" y="193"/>
                </a:lnTo>
                <a:lnTo>
                  <a:pt x="1210" y="193"/>
                </a:lnTo>
                <a:lnTo>
                  <a:pt x="1220" y="194"/>
                </a:lnTo>
                <a:lnTo>
                  <a:pt x="1220" y="194"/>
                </a:lnTo>
                <a:close/>
                <a:moveTo>
                  <a:pt x="1259" y="108"/>
                </a:moveTo>
                <a:lnTo>
                  <a:pt x="1259" y="108"/>
                </a:lnTo>
                <a:lnTo>
                  <a:pt x="1242" y="134"/>
                </a:lnTo>
                <a:lnTo>
                  <a:pt x="1234" y="145"/>
                </a:lnTo>
                <a:lnTo>
                  <a:pt x="1230" y="149"/>
                </a:lnTo>
                <a:lnTo>
                  <a:pt x="1224" y="152"/>
                </a:lnTo>
                <a:lnTo>
                  <a:pt x="1223" y="153"/>
                </a:lnTo>
                <a:lnTo>
                  <a:pt x="1201" y="180"/>
                </a:lnTo>
                <a:lnTo>
                  <a:pt x="1201" y="180"/>
                </a:lnTo>
                <a:lnTo>
                  <a:pt x="1241" y="108"/>
                </a:lnTo>
                <a:lnTo>
                  <a:pt x="1262" y="75"/>
                </a:lnTo>
                <a:lnTo>
                  <a:pt x="1282" y="41"/>
                </a:lnTo>
                <a:lnTo>
                  <a:pt x="1282" y="41"/>
                </a:lnTo>
                <a:lnTo>
                  <a:pt x="1286" y="52"/>
                </a:lnTo>
                <a:lnTo>
                  <a:pt x="1287" y="63"/>
                </a:lnTo>
                <a:lnTo>
                  <a:pt x="1286" y="73"/>
                </a:lnTo>
                <a:lnTo>
                  <a:pt x="1282" y="82"/>
                </a:lnTo>
                <a:lnTo>
                  <a:pt x="1277" y="90"/>
                </a:lnTo>
                <a:lnTo>
                  <a:pt x="1272" y="97"/>
                </a:lnTo>
                <a:lnTo>
                  <a:pt x="1265" y="104"/>
                </a:lnTo>
                <a:lnTo>
                  <a:pt x="1259" y="108"/>
                </a:lnTo>
                <a:lnTo>
                  <a:pt x="1259" y="108"/>
                </a:lnTo>
                <a:close/>
                <a:moveTo>
                  <a:pt x="1221" y="117"/>
                </a:moveTo>
                <a:lnTo>
                  <a:pt x="1221" y="117"/>
                </a:lnTo>
                <a:lnTo>
                  <a:pt x="1223" y="113"/>
                </a:lnTo>
                <a:lnTo>
                  <a:pt x="1224" y="108"/>
                </a:lnTo>
                <a:lnTo>
                  <a:pt x="1230" y="101"/>
                </a:lnTo>
                <a:lnTo>
                  <a:pt x="1230" y="101"/>
                </a:lnTo>
                <a:lnTo>
                  <a:pt x="1228" y="110"/>
                </a:lnTo>
                <a:lnTo>
                  <a:pt x="1225" y="114"/>
                </a:lnTo>
                <a:lnTo>
                  <a:pt x="1221" y="117"/>
                </a:lnTo>
                <a:lnTo>
                  <a:pt x="1221" y="117"/>
                </a:lnTo>
                <a:close/>
                <a:moveTo>
                  <a:pt x="1282" y="21"/>
                </a:moveTo>
                <a:lnTo>
                  <a:pt x="1282" y="21"/>
                </a:lnTo>
                <a:lnTo>
                  <a:pt x="1283" y="20"/>
                </a:lnTo>
                <a:lnTo>
                  <a:pt x="1284" y="21"/>
                </a:lnTo>
                <a:lnTo>
                  <a:pt x="1284" y="25"/>
                </a:lnTo>
                <a:lnTo>
                  <a:pt x="1284" y="37"/>
                </a:lnTo>
                <a:lnTo>
                  <a:pt x="1284" y="37"/>
                </a:lnTo>
                <a:lnTo>
                  <a:pt x="1282" y="35"/>
                </a:lnTo>
                <a:lnTo>
                  <a:pt x="1280" y="35"/>
                </a:lnTo>
                <a:lnTo>
                  <a:pt x="1276" y="37"/>
                </a:lnTo>
                <a:lnTo>
                  <a:pt x="1272" y="42"/>
                </a:lnTo>
                <a:lnTo>
                  <a:pt x="1272" y="42"/>
                </a:lnTo>
                <a:lnTo>
                  <a:pt x="1262" y="56"/>
                </a:lnTo>
                <a:lnTo>
                  <a:pt x="1258" y="63"/>
                </a:lnTo>
                <a:lnTo>
                  <a:pt x="1251" y="69"/>
                </a:lnTo>
                <a:lnTo>
                  <a:pt x="1251" y="69"/>
                </a:lnTo>
                <a:lnTo>
                  <a:pt x="1265" y="44"/>
                </a:lnTo>
                <a:lnTo>
                  <a:pt x="1272" y="31"/>
                </a:lnTo>
                <a:lnTo>
                  <a:pt x="1282" y="21"/>
                </a:lnTo>
                <a:lnTo>
                  <a:pt x="1282" y="21"/>
                </a:lnTo>
                <a:close/>
                <a:moveTo>
                  <a:pt x="1251" y="48"/>
                </a:moveTo>
                <a:lnTo>
                  <a:pt x="1251" y="48"/>
                </a:lnTo>
                <a:lnTo>
                  <a:pt x="1241" y="58"/>
                </a:lnTo>
                <a:lnTo>
                  <a:pt x="1231" y="70"/>
                </a:lnTo>
                <a:lnTo>
                  <a:pt x="1213" y="94"/>
                </a:lnTo>
                <a:lnTo>
                  <a:pt x="1213" y="94"/>
                </a:lnTo>
                <a:lnTo>
                  <a:pt x="1210" y="96"/>
                </a:lnTo>
                <a:lnTo>
                  <a:pt x="1208" y="97"/>
                </a:lnTo>
                <a:lnTo>
                  <a:pt x="1208" y="97"/>
                </a:lnTo>
                <a:lnTo>
                  <a:pt x="1210" y="89"/>
                </a:lnTo>
                <a:lnTo>
                  <a:pt x="1213" y="80"/>
                </a:lnTo>
                <a:lnTo>
                  <a:pt x="1217" y="72"/>
                </a:lnTo>
                <a:lnTo>
                  <a:pt x="1223" y="65"/>
                </a:lnTo>
                <a:lnTo>
                  <a:pt x="1228" y="59"/>
                </a:lnTo>
                <a:lnTo>
                  <a:pt x="1235" y="55"/>
                </a:lnTo>
                <a:lnTo>
                  <a:pt x="1244" y="51"/>
                </a:lnTo>
                <a:lnTo>
                  <a:pt x="1251" y="48"/>
                </a:lnTo>
                <a:lnTo>
                  <a:pt x="1251" y="48"/>
                </a:lnTo>
                <a:close/>
                <a:moveTo>
                  <a:pt x="1197" y="82"/>
                </a:moveTo>
                <a:lnTo>
                  <a:pt x="1197" y="82"/>
                </a:lnTo>
                <a:lnTo>
                  <a:pt x="1200" y="79"/>
                </a:lnTo>
                <a:lnTo>
                  <a:pt x="1203" y="77"/>
                </a:lnTo>
                <a:lnTo>
                  <a:pt x="1203" y="77"/>
                </a:lnTo>
                <a:lnTo>
                  <a:pt x="1206" y="76"/>
                </a:lnTo>
                <a:lnTo>
                  <a:pt x="1207" y="76"/>
                </a:lnTo>
                <a:lnTo>
                  <a:pt x="1207" y="77"/>
                </a:lnTo>
                <a:lnTo>
                  <a:pt x="1207" y="79"/>
                </a:lnTo>
                <a:lnTo>
                  <a:pt x="1201" y="86"/>
                </a:lnTo>
                <a:lnTo>
                  <a:pt x="1201" y="86"/>
                </a:lnTo>
                <a:lnTo>
                  <a:pt x="1200" y="93"/>
                </a:lnTo>
                <a:lnTo>
                  <a:pt x="1196" y="99"/>
                </a:lnTo>
                <a:lnTo>
                  <a:pt x="1193" y="104"/>
                </a:lnTo>
                <a:lnTo>
                  <a:pt x="1190" y="111"/>
                </a:lnTo>
                <a:lnTo>
                  <a:pt x="1190" y="111"/>
                </a:lnTo>
                <a:lnTo>
                  <a:pt x="1189" y="106"/>
                </a:lnTo>
                <a:lnTo>
                  <a:pt x="1190" y="96"/>
                </a:lnTo>
                <a:lnTo>
                  <a:pt x="1192" y="87"/>
                </a:lnTo>
                <a:lnTo>
                  <a:pt x="1194" y="83"/>
                </a:lnTo>
                <a:lnTo>
                  <a:pt x="1197" y="82"/>
                </a:lnTo>
                <a:lnTo>
                  <a:pt x="1197" y="82"/>
                </a:lnTo>
                <a:close/>
                <a:moveTo>
                  <a:pt x="1187" y="131"/>
                </a:moveTo>
                <a:lnTo>
                  <a:pt x="1187" y="131"/>
                </a:lnTo>
                <a:lnTo>
                  <a:pt x="1192" y="124"/>
                </a:lnTo>
                <a:lnTo>
                  <a:pt x="1199" y="115"/>
                </a:lnTo>
                <a:lnTo>
                  <a:pt x="1214" y="101"/>
                </a:lnTo>
                <a:lnTo>
                  <a:pt x="1214" y="101"/>
                </a:lnTo>
                <a:lnTo>
                  <a:pt x="1208" y="113"/>
                </a:lnTo>
                <a:lnTo>
                  <a:pt x="1201" y="124"/>
                </a:lnTo>
                <a:lnTo>
                  <a:pt x="1194" y="138"/>
                </a:lnTo>
                <a:lnTo>
                  <a:pt x="1193" y="143"/>
                </a:lnTo>
                <a:lnTo>
                  <a:pt x="1193" y="151"/>
                </a:lnTo>
                <a:lnTo>
                  <a:pt x="1193" y="151"/>
                </a:lnTo>
                <a:lnTo>
                  <a:pt x="1197" y="149"/>
                </a:lnTo>
                <a:lnTo>
                  <a:pt x="1200" y="146"/>
                </a:lnTo>
                <a:lnTo>
                  <a:pt x="1206" y="139"/>
                </a:lnTo>
                <a:lnTo>
                  <a:pt x="1211" y="132"/>
                </a:lnTo>
                <a:lnTo>
                  <a:pt x="1217" y="127"/>
                </a:lnTo>
                <a:lnTo>
                  <a:pt x="1217" y="127"/>
                </a:lnTo>
                <a:lnTo>
                  <a:pt x="1214" y="122"/>
                </a:lnTo>
                <a:lnTo>
                  <a:pt x="1214" y="121"/>
                </a:lnTo>
                <a:lnTo>
                  <a:pt x="1215" y="121"/>
                </a:lnTo>
                <a:lnTo>
                  <a:pt x="1218" y="121"/>
                </a:lnTo>
                <a:lnTo>
                  <a:pt x="1221" y="124"/>
                </a:lnTo>
                <a:lnTo>
                  <a:pt x="1190" y="180"/>
                </a:lnTo>
                <a:lnTo>
                  <a:pt x="1190" y="180"/>
                </a:lnTo>
                <a:lnTo>
                  <a:pt x="1187" y="169"/>
                </a:lnTo>
                <a:lnTo>
                  <a:pt x="1185" y="156"/>
                </a:lnTo>
                <a:lnTo>
                  <a:pt x="1185" y="143"/>
                </a:lnTo>
                <a:lnTo>
                  <a:pt x="1187" y="131"/>
                </a:lnTo>
                <a:lnTo>
                  <a:pt x="1187" y="131"/>
                </a:lnTo>
                <a:close/>
                <a:moveTo>
                  <a:pt x="1106" y="190"/>
                </a:moveTo>
                <a:lnTo>
                  <a:pt x="1175" y="191"/>
                </a:lnTo>
                <a:lnTo>
                  <a:pt x="1175" y="191"/>
                </a:lnTo>
                <a:lnTo>
                  <a:pt x="1168" y="194"/>
                </a:lnTo>
                <a:lnTo>
                  <a:pt x="1161" y="194"/>
                </a:lnTo>
                <a:lnTo>
                  <a:pt x="1142" y="194"/>
                </a:lnTo>
                <a:lnTo>
                  <a:pt x="1124" y="193"/>
                </a:lnTo>
                <a:lnTo>
                  <a:pt x="1109" y="191"/>
                </a:lnTo>
                <a:lnTo>
                  <a:pt x="1109" y="191"/>
                </a:lnTo>
                <a:lnTo>
                  <a:pt x="1106" y="190"/>
                </a:lnTo>
                <a:lnTo>
                  <a:pt x="1106" y="190"/>
                </a:lnTo>
                <a:lnTo>
                  <a:pt x="1102" y="191"/>
                </a:lnTo>
                <a:lnTo>
                  <a:pt x="1097" y="193"/>
                </a:lnTo>
                <a:lnTo>
                  <a:pt x="1097" y="193"/>
                </a:lnTo>
                <a:lnTo>
                  <a:pt x="1075" y="191"/>
                </a:lnTo>
                <a:lnTo>
                  <a:pt x="1064" y="191"/>
                </a:lnTo>
                <a:lnTo>
                  <a:pt x="1054" y="190"/>
                </a:lnTo>
                <a:lnTo>
                  <a:pt x="1106" y="190"/>
                </a:lnTo>
                <a:close/>
                <a:moveTo>
                  <a:pt x="836" y="193"/>
                </a:moveTo>
                <a:lnTo>
                  <a:pt x="836" y="193"/>
                </a:lnTo>
                <a:lnTo>
                  <a:pt x="1072" y="202"/>
                </a:lnTo>
                <a:lnTo>
                  <a:pt x="1308" y="215"/>
                </a:lnTo>
                <a:lnTo>
                  <a:pt x="1308" y="215"/>
                </a:lnTo>
                <a:lnTo>
                  <a:pt x="1303" y="135"/>
                </a:lnTo>
                <a:lnTo>
                  <a:pt x="1296" y="54"/>
                </a:lnTo>
                <a:lnTo>
                  <a:pt x="1296" y="54"/>
                </a:lnTo>
                <a:lnTo>
                  <a:pt x="1296" y="45"/>
                </a:lnTo>
                <a:lnTo>
                  <a:pt x="1297" y="37"/>
                </a:lnTo>
                <a:lnTo>
                  <a:pt x="1297" y="37"/>
                </a:lnTo>
                <a:lnTo>
                  <a:pt x="1301" y="55"/>
                </a:lnTo>
                <a:lnTo>
                  <a:pt x="1304" y="73"/>
                </a:lnTo>
                <a:lnTo>
                  <a:pt x="1308" y="114"/>
                </a:lnTo>
                <a:lnTo>
                  <a:pt x="1310" y="153"/>
                </a:lnTo>
                <a:lnTo>
                  <a:pt x="1312" y="194"/>
                </a:lnTo>
                <a:lnTo>
                  <a:pt x="1312" y="194"/>
                </a:lnTo>
                <a:lnTo>
                  <a:pt x="1311" y="194"/>
                </a:lnTo>
                <a:lnTo>
                  <a:pt x="1310" y="194"/>
                </a:lnTo>
                <a:lnTo>
                  <a:pt x="1310" y="200"/>
                </a:lnTo>
                <a:lnTo>
                  <a:pt x="1312" y="207"/>
                </a:lnTo>
                <a:lnTo>
                  <a:pt x="1315" y="208"/>
                </a:lnTo>
                <a:lnTo>
                  <a:pt x="1318" y="210"/>
                </a:lnTo>
                <a:lnTo>
                  <a:pt x="1318" y="210"/>
                </a:lnTo>
                <a:lnTo>
                  <a:pt x="1322" y="210"/>
                </a:lnTo>
                <a:lnTo>
                  <a:pt x="1325" y="208"/>
                </a:lnTo>
                <a:lnTo>
                  <a:pt x="1326" y="205"/>
                </a:lnTo>
                <a:lnTo>
                  <a:pt x="1328" y="202"/>
                </a:lnTo>
                <a:lnTo>
                  <a:pt x="1328" y="202"/>
                </a:lnTo>
                <a:lnTo>
                  <a:pt x="1324" y="155"/>
                </a:lnTo>
                <a:lnTo>
                  <a:pt x="1319" y="107"/>
                </a:lnTo>
                <a:lnTo>
                  <a:pt x="1317" y="83"/>
                </a:lnTo>
                <a:lnTo>
                  <a:pt x="1314" y="61"/>
                </a:lnTo>
                <a:lnTo>
                  <a:pt x="1310" y="38"/>
                </a:lnTo>
                <a:lnTo>
                  <a:pt x="1304" y="18"/>
                </a:lnTo>
                <a:lnTo>
                  <a:pt x="1304" y="18"/>
                </a:lnTo>
                <a:lnTo>
                  <a:pt x="1350" y="48"/>
                </a:lnTo>
                <a:lnTo>
                  <a:pt x="1400" y="76"/>
                </a:lnTo>
                <a:lnTo>
                  <a:pt x="1450" y="103"/>
                </a:lnTo>
                <a:lnTo>
                  <a:pt x="1501" y="128"/>
                </a:lnTo>
                <a:lnTo>
                  <a:pt x="1602" y="177"/>
                </a:lnTo>
                <a:lnTo>
                  <a:pt x="1653" y="204"/>
                </a:lnTo>
                <a:lnTo>
                  <a:pt x="1702" y="232"/>
                </a:lnTo>
                <a:lnTo>
                  <a:pt x="1702" y="232"/>
                </a:lnTo>
                <a:lnTo>
                  <a:pt x="1734" y="249"/>
                </a:lnTo>
                <a:lnTo>
                  <a:pt x="1769" y="266"/>
                </a:lnTo>
                <a:lnTo>
                  <a:pt x="1806" y="283"/>
                </a:lnTo>
                <a:lnTo>
                  <a:pt x="1841" y="301"/>
                </a:lnTo>
                <a:lnTo>
                  <a:pt x="1841" y="301"/>
                </a:lnTo>
                <a:lnTo>
                  <a:pt x="1779" y="340"/>
                </a:lnTo>
                <a:lnTo>
                  <a:pt x="1717" y="381"/>
                </a:lnTo>
                <a:lnTo>
                  <a:pt x="1596" y="464"/>
                </a:lnTo>
                <a:lnTo>
                  <a:pt x="1475" y="545"/>
                </a:lnTo>
                <a:lnTo>
                  <a:pt x="1414" y="586"/>
                </a:lnTo>
                <a:lnTo>
                  <a:pt x="1350" y="624"/>
                </a:lnTo>
                <a:lnTo>
                  <a:pt x="1350" y="624"/>
                </a:lnTo>
                <a:lnTo>
                  <a:pt x="1346" y="625"/>
                </a:lnTo>
                <a:lnTo>
                  <a:pt x="1342" y="625"/>
                </a:lnTo>
                <a:lnTo>
                  <a:pt x="1339" y="623"/>
                </a:lnTo>
                <a:lnTo>
                  <a:pt x="1338" y="618"/>
                </a:lnTo>
                <a:lnTo>
                  <a:pt x="1338" y="618"/>
                </a:lnTo>
                <a:lnTo>
                  <a:pt x="1334" y="583"/>
                </a:lnTo>
                <a:lnTo>
                  <a:pt x="1326" y="550"/>
                </a:lnTo>
                <a:lnTo>
                  <a:pt x="1321" y="514"/>
                </a:lnTo>
                <a:lnTo>
                  <a:pt x="1319" y="496"/>
                </a:lnTo>
                <a:lnTo>
                  <a:pt x="1318" y="478"/>
                </a:lnTo>
                <a:lnTo>
                  <a:pt x="1318" y="478"/>
                </a:lnTo>
                <a:lnTo>
                  <a:pt x="1317" y="472"/>
                </a:lnTo>
                <a:lnTo>
                  <a:pt x="1312" y="468"/>
                </a:lnTo>
                <a:lnTo>
                  <a:pt x="1308" y="465"/>
                </a:lnTo>
                <a:lnTo>
                  <a:pt x="1300" y="464"/>
                </a:lnTo>
                <a:lnTo>
                  <a:pt x="1300" y="464"/>
                </a:lnTo>
                <a:lnTo>
                  <a:pt x="1182" y="460"/>
                </a:lnTo>
                <a:lnTo>
                  <a:pt x="1062" y="455"/>
                </a:lnTo>
                <a:lnTo>
                  <a:pt x="943" y="454"/>
                </a:lnTo>
                <a:lnTo>
                  <a:pt x="885" y="454"/>
                </a:lnTo>
                <a:lnTo>
                  <a:pt x="826" y="455"/>
                </a:lnTo>
                <a:lnTo>
                  <a:pt x="826" y="455"/>
                </a:lnTo>
                <a:lnTo>
                  <a:pt x="798" y="460"/>
                </a:lnTo>
                <a:lnTo>
                  <a:pt x="770" y="462"/>
                </a:lnTo>
                <a:lnTo>
                  <a:pt x="742" y="464"/>
                </a:lnTo>
                <a:lnTo>
                  <a:pt x="714" y="464"/>
                </a:lnTo>
                <a:lnTo>
                  <a:pt x="656" y="462"/>
                </a:lnTo>
                <a:lnTo>
                  <a:pt x="599" y="458"/>
                </a:lnTo>
                <a:lnTo>
                  <a:pt x="483" y="448"/>
                </a:lnTo>
                <a:lnTo>
                  <a:pt x="426" y="443"/>
                </a:lnTo>
                <a:lnTo>
                  <a:pt x="368" y="440"/>
                </a:lnTo>
                <a:lnTo>
                  <a:pt x="181" y="439"/>
                </a:lnTo>
                <a:lnTo>
                  <a:pt x="181" y="439"/>
                </a:lnTo>
                <a:lnTo>
                  <a:pt x="178" y="440"/>
                </a:lnTo>
                <a:lnTo>
                  <a:pt x="177" y="441"/>
                </a:lnTo>
                <a:lnTo>
                  <a:pt x="176" y="446"/>
                </a:lnTo>
                <a:lnTo>
                  <a:pt x="176" y="450"/>
                </a:lnTo>
                <a:lnTo>
                  <a:pt x="176" y="450"/>
                </a:lnTo>
                <a:lnTo>
                  <a:pt x="163" y="392"/>
                </a:lnTo>
                <a:lnTo>
                  <a:pt x="150" y="333"/>
                </a:lnTo>
                <a:lnTo>
                  <a:pt x="139" y="274"/>
                </a:lnTo>
                <a:lnTo>
                  <a:pt x="129" y="214"/>
                </a:lnTo>
                <a:lnTo>
                  <a:pt x="129" y="214"/>
                </a:lnTo>
                <a:lnTo>
                  <a:pt x="131" y="218"/>
                </a:lnTo>
                <a:lnTo>
                  <a:pt x="132" y="219"/>
                </a:lnTo>
                <a:lnTo>
                  <a:pt x="133" y="219"/>
                </a:lnTo>
                <a:lnTo>
                  <a:pt x="133" y="218"/>
                </a:lnTo>
                <a:lnTo>
                  <a:pt x="133" y="212"/>
                </a:lnTo>
                <a:lnTo>
                  <a:pt x="132" y="210"/>
                </a:lnTo>
                <a:lnTo>
                  <a:pt x="131" y="208"/>
                </a:lnTo>
                <a:lnTo>
                  <a:pt x="131" y="208"/>
                </a:lnTo>
                <a:lnTo>
                  <a:pt x="219" y="205"/>
                </a:lnTo>
                <a:lnTo>
                  <a:pt x="306" y="202"/>
                </a:lnTo>
                <a:lnTo>
                  <a:pt x="481" y="194"/>
                </a:lnTo>
                <a:lnTo>
                  <a:pt x="569" y="191"/>
                </a:lnTo>
                <a:lnTo>
                  <a:pt x="656" y="190"/>
                </a:lnTo>
                <a:lnTo>
                  <a:pt x="746" y="190"/>
                </a:lnTo>
                <a:lnTo>
                  <a:pt x="836" y="193"/>
                </a:lnTo>
                <a:lnTo>
                  <a:pt x="836" y="193"/>
                </a:lnTo>
                <a:close/>
                <a:moveTo>
                  <a:pt x="126" y="201"/>
                </a:moveTo>
                <a:lnTo>
                  <a:pt x="126" y="201"/>
                </a:lnTo>
                <a:lnTo>
                  <a:pt x="129" y="200"/>
                </a:lnTo>
                <a:lnTo>
                  <a:pt x="133" y="200"/>
                </a:lnTo>
                <a:lnTo>
                  <a:pt x="135" y="201"/>
                </a:lnTo>
                <a:lnTo>
                  <a:pt x="135" y="202"/>
                </a:lnTo>
                <a:lnTo>
                  <a:pt x="133" y="204"/>
                </a:lnTo>
                <a:lnTo>
                  <a:pt x="133" y="204"/>
                </a:lnTo>
                <a:lnTo>
                  <a:pt x="129" y="205"/>
                </a:lnTo>
                <a:lnTo>
                  <a:pt x="126" y="204"/>
                </a:lnTo>
                <a:lnTo>
                  <a:pt x="125" y="204"/>
                </a:lnTo>
                <a:lnTo>
                  <a:pt x="125" y="204"/>
                </a:lnTo>
                <a:lnTo>
                  <a:pt x="126" y="201"/>
                </a:lnTo>
                <a:lnTo>
                  <a:pt x="126" y="201"/>
                </a:lnTo>
                <a:close/>
                <a:moveTo>
                  <a:pt x="108" y="308"/>
                </a:moveTo>
                <a:lnTo>
                  <a:pt x="108" y="308"/>
                </a:lnTo>
                <a:lnTo>
                  <a:pt x="91" y="330"/>
                </a:lnTo>
                <a:lnTo>
                  <a:pt x="74" y="353"/>
                </a:lnTo>
                <a:lnTo>
                  <a:pt x="59" y="377"/>
                </a:lnTo>
                <a:lnTo>
                  <a:pt x="45" y="401"/>
                </a:lnTo>
                <a:lnTo>
                  <a:pt x="45" y="401"/>
                </a:lnTo>
                <a:lnTo>
                  <a:pt x="44" y="403"/>
                </a:lnTo>
                <a:lnTo>
                  <a:pt x="44" y="405"/>
                </a:lnTo>
                <a:lnTo>
                  <a:pt x="73" y="371"/>
                </a:lnTo>
                <a:lnTo>
                  <a:pt x="73" y="371"/>
                </a:lnTo>
                <a:lnTo>
                  <a:pt x="63" y="387"/>
                </a:lnTo>
                <a:lnTo>
                  <a:pt x="55" y="403"/>
                </a:lnTo>
                <a:lnTo>
                  <a:pt x="35" y="437"/>
                </a:lnTo>
                <a:lnTo>
                  <a:pt x="35" y="437"/>
                </a:lnTo>
                <a:lnTo>
                  <a:pt x="34" y="440"/>
                </a:lnTo>
                <a:lnTo>
                  <a:pt x="31" y="443"/>
                </a:lnTo>
                <a:lnTo>
                  <a:pt x="29" y="443"/>
                </a:lnTo>
                <a:lnTo>
                  <a:pt x="28" y="441"/>
                </a:lnTo>
                <a:lnTo>
                  <a:pt x="28" y="437"/>
                </a:lnTo>
                <a:lnTo>
                  <a:pt x="28" y="437"/>
                </a:lnTo>
                <a:lnTo>
                  <a:pt x="29" y="430"/>
                </a:lnTo>
                <a:lnTo>
                  <a:pt x="31" y="422"/>
                </a:lnTo>
                <a:lnTo>
                  <a:pt x="34" y="416"/>
                </a:lnTo>
                <a:lnTo>
                  <a:pt x="39" y="410"/>
                </a:lnTo>
                <a:lnTo>
                  <a:pt x="39" y="410"/>
                </a:lnTo>
                <a:lnTo>
                  <a:pt x="38" y="408"/>
                </a:lnTo>
                <a:lnTo>
                  <a:pt x="38" y="403"/>
                </a:lnTo>
                <a:lnTo>
                  <a:pt x="36" y="402"/>
                </a:lnTo>
                <a:lnTo>
                  <a:pt x="35" y="406"/>
                </a:lnTo>
                <a:lnTo>
                  <a:pt x="35" y="406"/>
                </a:lnTo>
                <a:lnTo>
                  <a:pt x="29" y="415"/>
                </a:lnTo>
                <a:lnTo>
                  <a:pt x="25" y="423"/>
                </a:lnTo>
                <a:lnTo>
                  <a:pt x="25" y="423"/>
                </a:lnTo>
                <a:lnTo>
                  <a:pt x="32" y="405"/>
                </a:lnTo>
                <a:lnTo>
                  <a:pt x="41" y="388"/>
                </a:lnTo>
                <a:lnTo>
                  <a:pt x="59" y="354"/>
                </a:lnTo>
                <a:lnTo>
                  <a:pt x="79" y="322"/>
                </a:lnTo>
                <a:lnTo>
                  <a:pt x="100" y="291"/>
                </a:lnTo>
                <a:lnTo>
                  <a:pt x="100" y="291"/>
                </a:lnTo>
                <a:lnTo>
                  <a:pt x="105" y="284"/>
                </a:lnTo>
                <a:lnTo>
                  <a:pt x="111" y="276"/>
                </a:lnTo>
                <a:lnTo>
                  <a:pt x="115" y="269"/>
                </a:lnTo>
                <a:lnTo>
                  <a:pt x="118" y="260"/>
                </a:lnTo>
                <a:lnTo>
                  <a:pt x="118" y="260"/>
                </a:lnTo>
                <a:lnTo>
                  <a:pt x="122" y="267"/>
                </a:lnTo>
                <a:lnTo>
                  <a:pt x="124" y="274"/>
                </a:lnTo>
                <a:lnTo>
                  <a:pt x="125" y="281"/>
                </a:lnTo>
                <a:lnTo>
                  <a:pt x="124" y="288"/>
                </a:lnTo>
                <a:lnTo>
                  <a:pt x="121" y="294"/>
                </a:lnTo>
                <a:lnTo>
                  <a:pt x="118" y="299"/>
                </a:lnTo>
                <a:lnTo>
                  <a:pt x="114" y="305"/>
                </a:lnTo>
                <a:lnTo>
                  <a:pt x="108" y="308"/>
                </a:lnTo>
                <a:lnTo>
                  <a:pt x="108" y="308"/>
                </a:lnTo>
                <a:close/>
                <a:moveTo>
                  <a:pt x="111" y="211"/>
                </a:moveTo>
                <a:lnTo>
                  <a:pt x="111" y="211"/>
                </a:lnTo>
                <a:lnTo>
                  <a:pt x="112" y="208"/>
                </a:lnTo>
                <a:lnTo>
                  <a:pt x="114" y="208"/>
                </a:lnTo>
                <a:lnTo>
                  <a:pt x="115" y="208"/>
                </a:lnTo>
                <a:lnTo>
                  <a:pt x="115" y="210"/>
                </a:lnTo>
                <a:lnTo>
                  <a:pt x="115" y="212"/>
                </a:lnTo>
                <a:lnTo>
                  <a:pt x="114" y="214"/>
                </a:lnTo>
                <a:lnTo>
                  <a:pt x="111" y="214"/>
                </a:lnTo>
                <a:lnTo>
                  <a:pt x="111" y="214"/>
                </a:lnTo>
                <a:lnTo>
                  <a:pt x="117" y="229"/>
                </a:lnTo>
                <a:lnTo>
                  <a:pt x="118" y="236"/>
                </a:lnTo>
                <a:lnTo>
                  <a:pt x="117" y="243"/>
                </a:lnTo>
                <a:lnTo>
                  <a:pt x="117" y="243"/>
                </a:lnTo>
                <a:lnTo>
                  <a:pt x="114" y="247"/>
                </a:lnTo>
                <a:lnTo>
                  <a:pt x="110" y="252"/>
                </a:lnTo>
                <a:lnTo>
                  <a:pt x="100" y="259"/>
                </a:lnTo>
                <a:lnTo>
                  <a:pt x="100" y="259"/>
                </a:lnTo>
                <a:lnTo>
                  <a:pt x="103" y="252"/>
                </a:lnTo>
                <a:lnTo>
                  <a:pt x="104" y="246"/>
                </a:lnTo>
                <a:lnTo>
                  <a:pt x="105" y="238"/>
                </a:lnTo>
                <a:lnTo>
                  <a:pt x="105" y="238"/>
                </a:lnTo>
                <a:lnTo>
                  <a:pt x="56" y="305"/>
                </a:lnTo>
                <a:lnTo>
                  <a:pt x="34" y="337"/>
                </a:lnTo>
                <a:lnTo>
                  <a:pt x="13" y="371"/>
                </a:lnTo>
                <a:lnTo>
                  <a:pt x="13" y="371"/>
                </a:lnTo>
                <a:lnTo>
                  <a:pt x="24" y="350"/>
                </a:lnTo>
                <a:lnTo>
                  <a:pt x="35" y="329"/>
                </a:lnTo>
                <a:lnTo>
                  <a:pt x="59" y="290"/>
                </a:lnTo>
                <a:lnTo>
                  <a:pt x="111" y="211"/>
                </a:lnTo>
                <a:lnTo>
                  <a:pt x="111" y="211"/>
                </a:lnTo>
                <a:close/>
              </a:path>
            </a:pathLst>
          </a:custGeom>
          <a:solidFill>
            <a:srgbClr val="262626"/>
          </a:solid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 name="Freeform 128"/>
          <p:cNvSpPr>
            <a:spLocks noEditPoints="1"/>
          </p:cNvSpPr>
          <p:nvPr/>
        </p:nvSpPr>
        <p:spPr bwMode="auto">
          <a:xfrm rot="4727043" flipH="1">
            <a:off x="8993929"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8"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8"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8" y="908"/>
                </a:lnTo>
                <a:lnTo>
                  <a:pt x="2018"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 name="Freeform 128"/>
          <p:cNvSpPr>
            <a:spLocks noEditPoints="1"/>
          </p:cNvSpPr>
          <p:nvPr/>
        </p:nvSpPr>
        <p:spPr bwMode="auto">
          <a:xfrm rot="4727043" flipH="1">
            <a:off x="6415984"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8"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8"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8" y="908"/>
                </a:lnTo>
                <a:lnTo>
                  <a:pt x="2018"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9" name="Freeform 128"/>
          <p:cNvSpPr>
            <a:spLocks noEditPoints="1"/>
          </p:cNvSpPr>
          <p:nvPr/>
        </p:nvSpPr>
        <p:spPr bwMode="auto">
          <a:xfrm rot="4727043" flipH="1">
            <a:off x="3819821"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8"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8"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8" y="908"/>
                </a:lnTo>
                <a:lnTo>
                  <a:pt x="2018"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0" name="Freeform 100"/>
          <p:cNvSpPr>
            <a:spLocks noEditPoints="1"/>
          </p:cNvSpPr>
          <p:nvPr/>
        </p:nvSpPr>
        <p:spPr bwMode="auto">
          <a:xfrm flipV="1">
            <a:off x="8422170"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1" name="Freeform 100"/>
          <p:cNvSpPr>
            <a:spLocks noEditPoints="1"/>
          </p:cNvSpPr>
          <p:nvPr/>
        </p:nvSpPr>
        <p:spPr bwMode="auto">
          <a:xfrm flipV="1">
            <a:off x="5844223"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2" name="文本框 11"/>
          <p:cNvSpPr txBox="1"/>
          <p:nvPr/>
        </p:nvSpPr>
        <p:spPr>
          <a:xfrm>
            <a:off x="2001609" y="5965432"/>
            <a:ext cx="1550424" cy="502766"/>
          </a:xfrm>
          <a:prstGeom prst="rect">
            <a:avLst/>
          </a:prstGeom>
          <a:noFill/>
        </p:spPr>
        <p:txBody>
          <a:bodyPr wrap="none" rtlCol="0">
            <a:spAutoFit/>
          </a:bodyPr>
          <a:lstStyle/>
          <a:p>
            <a:pPr algn="ctr"/>
            <a:r>
              <a:rPr lang="zh-CN" altLang="en-US" sz="2667" b="1" dirty="0">
                <a:solidFill>
                  <a:srgbClr val="392F2F"/>
                </a:solidFill>
                <a:cs typeface="+mn-ea"/>
                <a:sym typeface="+mn-lt"/>
              </a:rPr>
              <a:t>添加标题</a:t>
            </a:r>
          </a:p>
        </p:txBody>
      </p:sp>
      <p:sp>
        <p:nvSpPr>
          <p:cNvPr id="13" name="文本框 12"/>
          <p:cNvSpPr txBox="1"/>
          <p:nvPr/>
        </p:nvSpPr>
        <p:spPr>
          <a:xfrm>
            <a:off x="4088254" y="5965432"/>
            <a:ext cx="1550424" cy="502766"/>
          </a:xfrm>
          <a:prstGeom prst="rect">
            <a:avLst/>
          </a:prstGeom>
          <a:noFill/>
        </p:spPr>
        <p:txBody>
          <a:bodyPr wrap="none" rtlCol="0">
            <a:spAutoFit/>
          </a:bodyPr>
          <a:lstStyle/>
          <a:p>
            <a:pPr algn="ctr"/>
            <a:r>
              <a:rPr lang="zh-CN" altLang="en-US" sz="2667" b="1" dirty="0">
                <a:solidFill>
                  <a:srgbClr val="392F2F"/>
                </a:solidFill>
                <a:cs typeface="+mn-ea"/>
                <a:sym typeface="+mn-lt"/>
              </a:rPr>
              <a:t>添加标题</a:t>
            </a:r>
          </a:p>
        </p:txBody>
      </p:sp>
      <p:sp>
        <p:nvSpPr>
          <p:cNvPr id="14" name="文本框 13"/>
          <p:cNvSpPr txBox="1"/>
          <p:nvPr/>
        </p:nvSpPr>
        <p:spPr>
          <a:xfrm>
            <a:off x="6601155" y="5965432"/>
            <a:ext cx="1550424" cy="502766"/>
          </a:xfrm>
          <a:prstGeom prst="rect">
            <a:avLst/>
          </a:prstGeom>
          <a:noFill/>
        </p:spPr>
        <p:txBody>
          <a:bodyPr wrap="none" rtlCol="0">
            <a:spAutoFit/>
          </a:bodyPr>
          <a:lstStyle/>
          <a:p>
            <a:pPr algn="ctr"/>
            <a:r>
              <a:rPr lang="zh-CN" altLang="en-US" sz="2667" b="1" dirty="0">
                <a:solidFill>
                  <a:srgbClr val="392F2F"/>
                </a:solidFill>
                <a:cs typeface="+mn-ea"/>
                <a:sym typeface="+mn-lt"/>
              </a:rPr>
              <a:t>添加标题</a:t>
            </a:r>
          </a:p>
        </p:txBody>
      </p:sp>
      <p:sp>
        <p:nvSpPr>
          <p:cNvPr id="15" name="文本框 14"/>
          <p:cNvSpPr txBox="1"/>
          <p:nvPr/>
        </p:nvSpPr>
        <p:spPr>
          <a:xfrm>
            <a:off x="9114056" y="5965432"/>
            <a:ext cx="1550424" cy="502766"/>
          </a:xfrm>
          <a:prstGeom prst="rect">
            <a:avLst/>
          </a:prstGeom>
          <a:noFill/>
        </p:spPr>
        <p:txBody>
          <a:bodyPr wrap="none" rtlCol="0">
            <a:spAutoFit/>
          </a:bodyPr>
          <a:lstStyle/>
          <a:p>
            <a:pPr algn="ctr"/>
            <a:r>
              <a:rPr lang="zh-CN" altLang="en-US" sz="2667" b="1" dirty="0">
                <a:solidFill>
                  <a:srgbClr val="392F2F"/>
                </a:solidFill>
                <a:cs typeface="+mn-ea"/>
                <a:sym typeface="+mn-lt"/>
              </a:rPr>
              <a:t>添加标题</a:t>
            </a:r>
          </a:p>
        </p:txBody>
      </p:sp>
      <p:sp>
        <p:nvSpPr>
          <p:cNvPr id="16" name="TextBox 4"/>
          <p:cNvSpPr txBox="1"/>
          <p:nvPr/>
        </p:nvSpPr>
        <p:spPr>
          <a:xfrm>
            <a:off x="4027482" y="2300531"/>
            <a:ext cx="6120466" cy="923330"/>
          </a:xfrm>
          <a:prstGeom prst="rect">
            <a:avLst/>
          </a:prstGeom>
          <a:noFill/>
        </p:spPr>
        <p:txBody>
          <a:bodyPr wrap="square" lIns="0" tIns="0" rIns="0" bIns="0" rtlCol="0">
            <a:spAutoFit/>
          </a:bodyPr>
          <a:lstStyle/>
          <a:p>
            <a:r>
              <a:rPr lang="zh-CN" altLang="en-US" sz="2000" dirty="0">
                <a:solidFill>
                  <a:srgbClr val="2E2E2E"/>
                </a:solidFill>
                <a:cs typeface="+mn-ea"/>
                <a:sym typeface="+mn-lt"/>
              </a:rPr>
              <a:t>请在这里输入您的主要叙述内容请在这里输入您的主要叙述内容输入您的主要叙述内容</a:t>
            </a:r>
            <a:endParaRPr lang="en-US" altLang="zh-CN" sz="2000" dirty="0">
              <a:solidFill>
                <a:srgbClr val="2E2E2E"/>
              </a:solidFill>
              <a:cs typeface="+mn-ea"/>
              <a:sym typeface="+mn-lt"/>
            </a:endParaRPr>
          </a:p>
          <a:p>
            <a:endParaRPr lang="en-US" altLang="zh-CN" sz="2000" dirty="0">
              <a:solidFill>
                <a:srgbClr val="2E2E2E"/>
              </a:solidFill>
              <a:cs typeface="+mn-ea"/>
              <a:sym typeface="+mn-lt"/>
            </a:endParaRPr>
          </a:p>
        </p:txBody>
      </p:sp>
    </p:spTree>
    <p:extLst>
      <p:ext uri="{BB962C8B-B14F-4D97-AF65-F5344CB8AC3E}">
        <p14:creationId xmlns:p14="http://schemas.microsoft.com/office/powerpoint/2010/main" val="2894621110"/>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decel="3600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750" fill="hold"/>
                                        <p:tgtEl>
                                          <p:spTgt spid="9"/>
                                        </p:tgtEl>
                                        <p:attrNameLst>
                                          <p:attrName>ppt_x</p:attrName>
                                        </p:attrNameLst>
                                      </p:cBhvr>
                                      <p:tavLst>
                                        <p:tav tm="0">
                                          <p:val>
                                            <p:strVal val="#ppt_x"/>
                                          </p:val>
                                        </p:tav>
                                        <p:tav tm="100000">
                                          <p:val>
                                            <p:strVal val="#ppt_x"/>
                                          </p:val>
                                        </p:tav>
                                      </p:tavLst>
                                    </p:anim>
                                    <p:anim calcmode="lin" valueType="num">
                                      <p:cBhvr additive="base">
                                        <p:cTn id="13" dur="750" fill="hold"/>
                                        <p:tgtEl>
                                          <p:spTgt spid="9"/>
                                        </p:tgtEl>
                                        <p:attrNameLst>
                                          <p:attrName>ppt_y</p:attrName>
                                        </p:attrNameLst>
                                      </p:cBhvr>
                                      <p:tavLst>
                                        <p:tav tm="0">
                                          <p:val>
                                            <p:strVal val="1+#ppt_h/2"/>
                                          </p:val>
                                        </p:tav>
                                        <p:tav tm="100000">
                                          <p:val>
                                            <p:strVal val="#ppt_y"/>
                                          </p:val>
                                        </p:tav>
                                      </p:tavLst>
                                    </p:anim>
                                  </p:childTnLst>
                                </p:cTn>
                              </p:par>
                              <p:par>
                                <p:cTn id="14" presetID="2" presetClass="entr" presetSubtype="4" decel="36000" fill="hold" grpId="0" nodeType="withEffect">
                                  <p:stCondLst>
                                    <p:cond delay="50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750" fill="hold"/>
                                        <p:tgtEl>
                                          <p:spTgt spid="8"/>
                                        </p:tgtEl>
                                        <p:attrNameLst>
                                          <p:attrName>ppt_x</p:attrName>
                                        </p:attrNameLst>
                                      </p:cBhvr>
                                      <p:tavLst>
                                        <p:tav tm="0">
                                          <p:val>
                                            <p:strVal val="#ppt_x"/>
                                          </p:val>
                                        </p:tav>
                                        <p:tav tm="100000">
                                          <p:val>
                                            <p:strVal val="#ppt_x"/>
                                          </p:val>
                                        </p:tav>
                                      </p:tavLst>
                                    </p:anim>
                                    <p:anim calcmode="lin" valueType="num">
                                      <p:cBhvr additive="base">
                                        <p:cTn id="17" dur="75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decel="36000" fill="hold" grpId="0" nodeType="withEffect">
                                  <p:stCondLst>
                                    <p:cond delay="75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750" fill="hold"/>
                                        <p:tgtEl>
                                          <p:spTgt spid="7"/>
                                        </p:tgtEl>
                                        <p:attrNameLst>
                                          <p:attrName>ppt_x</p:attrName>
                                        </p:attrNameLst>
                                      </p:cBhvr>
                                      <p:tavLst>
                                        <p:tav tm="0">
                                          <p:val>
                                            <p:strVal val="#ppt_x"/>
                                          </p:val>
                                        </p:tav>
                                        <p:tav tm="100000">
                                          <p:val>
                                            <p:strVal val="#ppt_x"/>
                                          </p:val>
                                        </p:tav>
                                      </p:tavLst>
                                    </p:anim>
                                    <p:anim calcmode="lin" valueType="num">
                                      <p:cBhvr additive="base">
                                        <p:cTn id="21" dur="75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225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2750"/>
                            </p:stCondLst>
                            <p:childTnLst>
                              <p:par>
                                <p:cTn id="30" presetID="10" presetClass="entr" presetSubtype="0"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400"/>
                                        <p:tgtEl>
                                          <p:spTgt spid="12"/>
                                        </p:tgtEl>
                                      </p:cBhvr>
                                    </p:animEffect>
                                  </p:childTnLst>
                                </p:cTn>
                              </p:par>
                            </p:childTnLst>
                          </p:cTn>
                        </p:par>
                        <p:par>
                          <p:cTn id="33" fill="hold">
                            <p:stCondLst>
                              <p:cond delay="3150"/>
                            </p:stCondLst>
                            <p:childTnLst>
                              <p:par>
                                <p:cTn id="34" presetID="10" presetClass="entr" presetSubtype="0"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400"/>
                                        <p:tgtEl>
                                          <p:spTgt spid="13"/>
                                        </p:tgtEl>
                                      </p:cBhvr>
                                    </p:animEffect>
                                  </p:childTnLst>
                                </p:cTn>
                              </p:par>
                            </p:childTnLst>
                          </p:cTn>
                        </p:par>
                        <p:par>
                          <p:cTn id="37" fill="hold">
                            <p:stCondLst>
                              <p:cond delay="3550"/>
                            </p:stCondLst>
                            <p:childTnLst>
                              <p:par>
                                <p:cTn id="38" presetID="10"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400"/>
                                        <p:tgtEl>
                                          <p:spTgt spid="14"/>
                                        </p:tgtEl>
                                      </p:cBhvr>
                                    </p:animEffect>
                                  </p:childTnLst>
                                </p:cTn>
                              </p:par>
                            </p:childTnLst>
                          </p:cTn>
                        </p:par>
                        <p:par>
                          <p:cTn id="41" fill="hold">
                            <p:stCondLst>
                              <p:cond delay="3950"/>
                            </p:stCondLst>
                            <p:childTnLst>
                              <p:par>
                                <p:cTn id="42" presetID="10" presetClass="entr" presetSubtype="0"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400"/>
                                        <p:tgtEl>
                                          <p:spTgt spid="15"/>
                                        </p:tgtEl>
                                      </p:cBhvr>
                                    </p:animEffect>
                                  </p:childTnLst>
                                </p:cTn>
                              </p:par>
                            </p:childTnLst>
                          </p:cTn>
                        </p:par>
                        <p:par>
                          <p:cTn id="45" fill="hold">
                            <p:stCondLst>
                              <p:cond delay="4350"/>
                            </p:stCondLst>
                            <p:childTnLst>
                              <p:par>
                                <p:cTn id="46" presetID="22" presetClass="entr" presetSubtype="8"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4" grpId="0"/>
      <p:bldP spid="15"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a:off x="1071987" y="2502162"/>
            <a:ext cx="2410365" cy="2152691"/>
            <a:chOff x="6208713" y="1243013"/>
            <a:chExt cx="706438" cy="620713"/>
          </a:xfrm>
          <a:solidFill>
            <a:srgbClr val="262626"/>
          </a:solidFill>
        </p:grpSpPr>
        <p:sp>
          <p:nvSpPr>
            <p:cNvPr id="7" name="Freeform 804"/>
            <p:cNvSpPr>
              <a:spLocks/>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 name="Freeform 805"/>
            <p:cNvSpPr>
              <a:spLocks/>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9" name="Freeform 806"/>
            <p:cNvSpPr>
              <a:spLocks/>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0" name="Freeform 807"/>
            <p:cNvSpPr>
              <a:spLocks/>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1" name="Freeform 809"/>
            <p:cNvSpPr>
              <a:spLocks/>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2" name="Freeform 810"/>
            <p:cNvSpPr>
              <a:spLocks/>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3" name="Freeform 811"/>
            <p:cNvSpPr>
              <a:spLocks/>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4" name="Freeform 812"/>
            <p:cNvSpPr>
              <a:spLocks/>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5" name="Freeform 813"/>
            <p:cNvSpPr>
              <a:spLocks/>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6" name="Freeform 814"/>
            <p:cNvSpPr>
              <a:spLocks/>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7" name="Freeform 815"/>
            <p:cNvSpPr>
              <a:spLocks/>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8" name="Freeform 816"/>
            <p:cNvSpPr>
              <a:spLocks/>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19" name="Freeform 817"/>
            <p:cNvSpPr>
              <a:spLocks/>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0" name="Freeform 818"/>
            <p:cNvSpPr>
              <a:spLocks/>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1" name="Freeform 821"/>
            <p:cNvSpPr>
              <a:spLocks/>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2" name="Freeform 822"/>
            <p:cNvSpPr>
              <a:spLocks/>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3" name="Freeform 823"/>
            <p:cNvSpPr>
              <a:spLocks/>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4" name="Freeform 824"/>
            <p:cNvSpPr>
              <a:spLocks/>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5" name="Freeform 825"/>
            <p:cNvSpPr>
              <a:spLocks/>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6" name="Freeform 826"/>
            <p:cNvSpPr>
              <a:spLocks/>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7" name="Freeform 827"/>
            <p:cNvSpPr>
              <a:spLocks/>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8"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29" name="Freeform 829"/>
            <p:cNvSpPr>
              <a:spLocks/>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0" name="Freeform 830"/>
            <p:cNvSpPr>
              <a:spLocks/>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1" name="Freeform 831"/>
            <p:cNvSpPr>
              <a:spLocks/>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grpSp>
      <p:grpSp>
        <p:nvGrpSpPr>
          <p:cNvPr id="32" name="组合 31"/>
          <p:cNvGrpSpPr/>
          <p:nvPr/>
        </p:nvGrpSpPr>
        <p:grpSpPr>
          <a:xfrm>
            <a:off x="4955649" y="2502162"/>
            <a:ext cx="2410365" cy="2152691"/>
            <a:chOff x="6208713" y="1243013"/>
            <a:chExt cx="706438" cy="620713"/>
          </a:xfrm>
          <a:solidFill>
            <a:srgbClr val="262626"/>
          </a:solidFill>
        </p:grpSpPr>
        <p:sp>
          <p:nvSpPr>
            <p:cNvPr id="33" name="Freeform 804"/>
            <p:cNvSpPr>
              <a:spLocks/>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4" name="Freeform 805"/>
            <p:cNvSpPr>
              <a:spLocks/>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5" name="Freeform 806"/>
            <p:cNvSpPr>
              <a:spLocks/>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6" name="Freeform 807"/>
            <p:cNvSpPr>
              <a:spLocks/>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7" name="Freeform 809"/>
            <p:cNvSpPr>
              <a:spLocks/>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8" name="Freeform 810"/>
            <p:cNvSpPr>
              <a:spLocks/>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39" name="Freeform 811"/>
            <p:cNvSpPr>
              <a:spLocks/>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0" name="Freeform 812"/>
            <p:cNvSpPr>
              <a:spLocks/>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1" name="Freeform 813"/>
            <p:cNvSpPr>
              <a:spLocks/>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2" name="Freeform 814"/>
            <p:cNvSpPr>
              <a:spLocks/>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3" name="Freeform 815"/>
            <p:cNvSpPr>
              <a:spLocks/>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4" name="Freeform 816"/>
            <p:cNvSpPr>
              <a:spLocks/>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5" name="Freeform 817"/>
            <p:cNvSpPr>
              <a:spLocks/>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6" name="Freeform 818"/>
            <p:cNvSpPr>
              <a:spLocks/>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7" name="Freeform 821"/>
            <p:cNvSpPr>
              <a:spLocks/>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8" name="Freeform 822"/>
            <p:cNvSpPr>
              <a:spLocks/>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49" name="Freeform 823"/>
            <p:cNvSpPr>
              <a:spLocks/>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0" name="Freeform 824"/>
            <p:cNvSpPr>
              <a:spLocks/>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1" name="Freeform 825"/>
            <p:cNvSpPr>
              <a:spLocks/>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2" name="Freeform 826"/>
            <p:cNvSpPr>
              <a:spLocks/>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3" name="Freeform 827"/>
            <p:cNvSpPr>
              <a:spLocks/>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4"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5" name="Freeform 829"/>
            <p:cNvSpPr>
              <a:spLocks/>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6" name="Freeform 830"/>
            <p:cNvSpPr>
              <a:spLocks/>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57" name="Freeform 831"/>
            <p:cNvSpPr>
              <a:spLocks/>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grpSp>
      <p:grpSp>
        <p:nvGrpSpPr>
          <p:cNvPr id="58" name="组合 57"/>
          <p:cNvGrpSpPr/>
          <p:nvPr/>
        </p:nvGrpSpPr>
        <p:grpSpPr>
          <a:xfrm>
            <a:off x="8753044" y="2502161"/>
            <a:ext cx="2410365" cy="2152691"/>
            <a:chOff x="6208713" y="1243013"/>
            <a:chExt cx="706438" cy="620713"/>
          </a:xfrm>
          <a:solidFill>
            <a:srgbClr val="262626"/>
          </a:solidFill>
        </p:grpSpPr>
        <p:sp>
          <p:nvSpPr>
            <p:cNvPr id="59" name="Freeform 804"/>
            <p:cNvSpPr>
              <a:spLocks/>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0" name="Freeform 805"/>
            <p:cNvSpPr>
              <a:spLocks/>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1" name="Freeform 806"/>
            <p:cNvSpPr>
              <a:spLocks/>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2" name="Freeform 807"/>
            <p:cNvSpPr>
              <a:spLocks/>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3" name="Freeform 809"/>
            <p:cNvSpPr>
              <a:spLocks/>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4" name="Freeform 810"/>
            <p:cNvSpPr>
              <a:spLocks/>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5" name="Freeform 811"/>
            <p:cNvSpPr>
              <a:spLocks/>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6" name="Freeform 812"/>
            <p:cNvSpPr>
              <a:spLocks/>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7" name="Freeform 813"/>
            <p:cNvSpPr>
              <a:spLocks/>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8" name="Freeform 814"/>
            <p:cNvSpPr>
              <a:spLocks/>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69" name="Freeform 815"/>
            <p:cNvSpPr>
              <a:spLocks/>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0" name="Freeform 816"/>
            <p:cNvSpPr>
              <a:spLocks/>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1" name="Freeform 817"/>
            <p:cNvSpPr>
              <a:spLocks/>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2" name="Freeform 818"/>
            <p:cNvSpPr>
              <a:spLocks/>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3" name="Freeform 821"/>
            <p:cNvSpPr>
              <a:spLocks/>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4" name="Freeform 822"/>
            <p:cNvSpPr>
              <a:spLocks/>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5" name="Freeform 823"/>
            <p:cNvSpPr>
              <a:spLocks/>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6" name="Freeform 824"/>
            <p:cNvSpPr>
              <a:spLocks/>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7" name="Freeform 825"/>
            <p:cNvSpPr>
              <a:spLocks/>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8" name="Freeform 826"/>
            <p:cNvSpPr>
              <a:spLocks/>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79" name="Freeform 827"/>
            <p:cNvSpPr>
              <a:spLocks/>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0"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1" name="Freeform 829"/>
            <p:cNvSpPr>
              <a:spLocks/>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2" name="Freeform 830"/>
            <p:cNvSpPr>
              <a:spLocks/>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sp>
          <p:nvSpPr>
            <p:cNvPr id="83" name="Freeform 831"/>
            <p:cNvSpPr>
              <a:spLocks/>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grpSp>
      <p:sp>
        <p:nvSpPr>
          <p:cNvPr id="84" name="文本框 8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207031" y="5073279"/>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85" name="文本框 8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052777" y="5073279"/>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86" name="文本框 8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839339" y="5038200"/>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199262674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500"/>
                                  </p:stCondLst>
                                  <p:childTnLst>
                                    <p:set>
                                      <p:cBhvr>
                                        <p:cTn id="14" dur="1" fill="hold">
                                          <p:stCondLst>
                                            <p:cond delay="0"/>
                                          </p:stCondLst>
                                        </p:cTn>
                                        <p:tgtEl>
                                          <p:spTgt spid="58"/>
                                        </p:tgtEl>
                                        <p:attrNameLst>
                                          <p:attrName>style.visibility</p:attrName>
                                        </p:attrNameLst>
                                      </p:cBhvr>
                                      <p:to>
                                        <p:strVal val="visible"/>
                                      </p:to>
                                    </p:set>
                                    <p:anim calcmode="lin" valueType="num">
                                      <p:cBhvr additive="base">
                                        <p:cTn id="15" dur="750" fill="hold"/>
                                        <p:tgtEl>
                                          <p:spTgt spid="58"/>
                                        </p:tgtEl>
                                        <p:attrNameLst>
                                          <p:attrName>ppt_x</p:attrName>
                                        </p:attrNameLst>
                                      </p:cBhvr>
                                      <p:tavLst>
                                        <p:tav tm="0">
                                          <p:val>
                                            <p:strVal val="#ppt_x"/>
                                          </p:val>
                                        </p:tav>
                                        <p:tav tm="100000">
                                          <p:val>
                                            <p:strVal val="#ppt_x"/>
                                          </p:val>
                                        </p:tav>
                                      </p:tavLst>
                                    </p:anim>
                                    <p:anim calcmode="lin" valueType="num">
                                      <p:cBhvr additive="base">
                                        <p:cTn id="16" dur="750" fill="hold"/>
                                        <p:tgtEl>
                                          <p:spTgt spid="58"/>
                                        </p:tgtEl>
                                        <p:attrNameLst>
                                          <p:attrName>ppt_y</p:attrName>
                                        </p:attrNameLst>
                                      </p:cBhvr>
                                      <p:tavLst>
                                        <p:tav tm="0">
                                          <p:val>
                                            <p:strVal val="1+#ppt_h/2"/>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84"/>
                                        </p:tgtEl>
                                        <p:attrNameLst>
                                          <p:attrName>style.visibility</p:attrName>
                                        </p:attrNameLst>
                                      </p:cBhvr>
                                      <p:to>
                                        <p:strVal val="visible"/>
                                      </p:to>
                                    </p:set>
                                    <p:animEffect transition="in" filter="fade">
                                      <p:cBhvr>
                                        <p:cTn id="20" dur="500"/>
                                        <p:tgtEl>
                                          <p:spTgt spid="8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85"/>
                                        </p:tgtEl>
                                        <p:attrNameLst>
                                          <p:attrName>style.visibility</p:attrName>
                                        </p:attrNameLst>
                                      </p:cBhvr>
                                      <p:to>
                                        <p:strVal val="visible"/>
                                      </p:to>
                                    </p:set>
                                    <p:animEffect transition="in" filter="fade">
                                      <p:cBhvr>
                                        <p:cTn id="23" dur="500"/>
                                        <p:tgtEl>
                                          <p:spTgt spid="85"/>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86"/>
                                        </p:tgtEl>
                                        <p:attrNameLst>
                                          <p:attrName>style.visibility</p:attrName>
                                        </p:attrNameLst>
                                      </p:cBhvr>
                                      <p:to>
                                        <p:strVal val="visible"/>
                                      </p:to>
                                    </p:set>
                                    <p:animEffect transition="in" filter="fade">
                                      <p:cBhvr>
                                        <p:cTn id="26"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flipV="1">
            <a:off x="5604343" y="3944317"/>
            <a:ext cx="828176" cy="1434619"/>
            <a:chOff x="5429250" y="3605213"/>
            <a:chExt cx="1387476" cy="2403475"/>
          </a:xfrm>
          <a:solidFill>
            <a:srgbClr val="A6A6A6"/>
          </a:solidFill>
        </p:grpSpPr>
        <p:sp>
          <p:nvSpPr>
            <p:cNvPr id="7" name="Freeform 3579"/>
            <p:cNvSpPr>
              <a:spLocks/>
            </p:cNvSpPr>
            <p:nvPr/>
          </p:nvSpPr>
          <p:spPr bwMode="auto">
            <a:xfrm>
              <a:off x="5789613" y="3605213"/>
              <a:ext cx="1027113" cy="2403475"/>
            </a:xfrm>
            <a:custGeom>
              <a:avLst/>
              <a:gdLst>
                <a:gd name="T0" fmla="*/ 9 w 37"/>
                <a:gd name="T1" fmla="*/ 1 h 89"/>
                <a:gd name="T2" fmla="*/ 9 w 37"/>
                <a:gd name="T3" fmla="*/ 61 h 89"/>
                <a:gd name="T4" fmla="*/ 33 w 37"/>
                <a:gd name="T5" fmla="*/ 87 h 89"/>
                <a:gd name="T6" fmla="*/ 36 w 37"/>
                <a:gd name="T7" fmla="*/ 88 h 89"/>
                <a:gd name="T8" fmla="*/ 37 w 37"/>
                <a:gd name="T9" fmla="*/ 87 h 89"/>
                <a:gd name="T10" fmla="*/ 18 w 37"/>
                <a:gd name="T11" fmla="*/ 71 h 89"/>
                <a:gd name="T12" fmla="*/ 4 w 37"/>
                <a:gd name="T13" fmla="*/ 20 h 89"/>
                <a:gd name="T14" fmla="*/ 10 w 37"/>
                <a:gd name="T15" fmla="*/ 0 h 89"/>
                <a:gd name="T16" fmla="*/ 9 w 37"/>
                <a:gd name="T17"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9">
                  <a:moveTo>
                    <a:pt x="9" y="1"/>
                  </a:moveTo>
                  <a:cubicBezTo>
                    <a:pt x="1" y="21"/>
                    <a:pt x="0" y="42"/>
                    <a:pt x="9" y="61"/>
                  </a:cubicBezTo>
                  <a:cubicBezTo>
                    <a:pt x="15" y="71"/>
                    <a:pt x="23" y="81"/>
                    <a:pt x="33" y="87"/>
                  </a:cubicBezTo>
                  <a:cubicBezTo>
                    <a:pt x="34" y="87"/>
                    <a:pt x="35" y="88"/>
                    <a:pt x="36" y="88"/>
                  </a:cubicBezTo>
                  <a:cubicBezTo>
                    <a:pt x="36" y="89"/>
                    <a:pt x="37" y="87"/>
                    <a:pt x="37" y="87"/>
                  </a:cubicBezTo>
                  <a:cubicBezTo>
                    <a:pt x="30" y="83"/>
                    <a:pt x="23" y="77"/>
                    <a:pt x="18" y="71"/>
                  </a:cubicBezTo>
                  <a:cubicBezTo>
                    <a:pt x="7" y="57"/>
                    <a:pt x="2" y="38"/>
                    <a:pt x="4" y="20"/>
                  </a:cubicBezTo>
                  <a:cubicBezTo>
                    <a:pt x="5" y="13"/>
                    <a:pt x="7" y="7"/>
                    <a:pt x="10" y="0"/>
                  </a:cubicBezTo>
                  <a:cubicBezTo>
                    <a:pt x="10" y="0"/>
                    <a:pt x="9"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 name="Line 3580"/>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Line 3581"/>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3582"/>
            <p:cNvSpPr>
              <a:spLocks/>
            </p:cNvSpPr>
            <p:nvPr/>
          </p:nvSpPr>
          <p:spPr bwMode="auto">
            <a:xfrm>
              <a:off x="5429250" y="3605213"/>
              <a:ext cx="915988" cy="971550"/>
            </a:xfrm>
            <a:custGeom>
              <a:avLst/>
              <a:gdLst>
                <a:gd name="T0" fmla="*/ 2 w 33"/>
                <a:gd name="T1" fmla="*/ 32 h 36"/>
                <a:gd name="T2" fmla="*/ 24 w 33"/>
                <a:gd name="T3" fmla="*/ 1 h 36"/>
                <a:gd name="T4" fmla="*/ 22 w 33"/>
                <a:gd name="T5" fmla="*/ 1 h 36"/>
                <a:gd name="T6" fmla="*/ 31 w 33"/>
                <a:gd name="T7" fmla="*/ 36 h 36"/>
                <a:gd name="T8" fmla="*/ 33 w 33"/>
                <a:gd name="T9" fmla="*/ 35 h 36"/>
                <a:gd name="T10" fmla="*/ 24 w 33"/>
                <a:gd name="T11" fmla="*/ 1 h 36"/>
                <a:gd name="T12" fmla="*/ 22 w 33"/>
                <a:gd name="T13" fmla="*/ 1 h 36"/>
                <a:gd name="T14" fmla="*/ 0 w 33"/>
                <a:gd name="T15" fmla="*/ 31 h 36"/>
                <a:gd name="T16" fmla="*/ 2 w 33"/>
                <a:gd name="T17"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6">
                  <a:moveTo>
                    <a:pt x="2" y="32"/>
                  </a:moveTo>
                  <a:cubicBezTo>
                    <a:pt x="9" y="21"/>
                    <a:pt x="16" y="11"/>
                    <a:pt x="24" y="1"/>
                  </a:cubicBezTo>
                  <a:cubicBezTo>
                    <a:pt x="23" y="1"/>
                    <a:pt x="22" y="1"/>
                    <a:pt x="22" y="1"/>
                  </a:cubicBezTo>
                  <a:cubicBezTo>
                    <a:pt x="22" y="13"/>
                    <a:pt x="24" y="26"/>
                    <a:pt x="31" y="36"/>
                  </a:cubicBezTo>
                  <a:cubicBezTo>
                    <a:pt x="31" y="36"/>
                    <a:pt x="33" y="36"/>
                    <a:pt x="33" y="35"/>
                  </a:cubicBezTo>
                  <a:cubicBezTo>
                    <a:pt x="26" y="25"/>
                    <a:pt x="24" y="12"/>
                    <a:pt x="24" y="1"/>
                  </a:cubicBezTo>
                  <a:cubicBezTo>
                    <a:pt x="24" y="0"/>
                    <a:pt x="22" y="0"/>
                    <a:pt x="22" y="1"/>
                  </a:cubicBezTo>
                  <a:cubicBezTo>
                    <a:pt x="14" y="10"/>
                    <a:pt x="7" y="21"/>
                    <a:pt x="0" y="31"/>
                  </a:cubicBezTo>
                  <a:cubicBezTo>
                    <a:pt x="0" y="32"/>
                    <a:pt x="1" y="33"/>
                    <a:pt x="2"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1" name="组合 10"/>
          <p:cNvGrpSpPr/>
          <p:nvPr/>
        </p:nvGrpSpPr>
        <p:grpSpPr>
          <a:xfrm rot="15281405">
            <a:off x="2689699" y="4024416"/>
            <a:ext cx="1582194" cy="1019107"/>
            <a:chOff x="6584951" y="3543301"/>
            <a:chExt cx="1900237" cy="1223962"/>
          </a:xfrm>
          <a:solidFill>
            <a:srgbClr val="A6A6A6"/>
          </a:solidFill>
        </p:grpSpPr>
        <p:sp>
          <p:nvSpPr>
            <p:cNvPr id="12"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 name="Freeform 3587"/>
            <p:cNvSpPr>
              <a:spLocks/>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4" name="组合 13"/>
          <p:cNvGrpSpPr/>
          <p:nvPr/>
        </p:nvGrpSpPr>
        <p:grpSpPr>
          <a:xfrm rot="6318595" flipH="1">
            <a:off x="8004151" y="4019623"/>
            <a:ext cx="1582194" cy="1019107"/>
            <a:chOff x="6584951" y="3543301"/>
            <a:chExt cx="1900237" cy="1223962"/>
          </a:xfrm>
          <a:solidFill>
            <a:srgbClr val="A6A6A6"/>
          </a:solidFill>
        </p:grpSpPr>
        <p:sp>
          <p:nvSpPr>
            <p:cNvPr id="15"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Freeform 3587"/>
            <p:cNvSpPr>
              <a:spLocks/>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7" name="组合 16"/>
          <p:cNvGrpSpPr/>
          <p:nvPr/>
        </p:nvGrpSpPr>
        <p:grpSpPr>
          <a:xfrm>
            <a:off x="1832966" y="1945037"/>
            <a:ext cx="2348182" cy="1999280"/>
            <a:chOff x="1832966" y="1945037"/>
            <a:chExt cx="2348182" cy="1999280"/>
          </a:xfrm>
        </p:grpSpPr>
        <p:sp>
          <p:nvSpPr>
            <p:cNvPr id="18" name="Freeform 7"/>
            <p:cNvSpPr>
              <a:spLocks noEditPoints="1"/>
            </p:cNvSpPr>
            <p:nvPr/>
          </p:nvSpPr>
          <p:spPr bwMode="auto">
            <a:xfrm flipH="1" flipV="1">
              <a:off x="1832966"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 name="Text Box 12"/>
            <p:cNvSpPr txBox="1">
              <a:spLocks noChangeArrowheads="1"/>
            </p:cNvSpPr>
            <p:nvPr/>
          </p:nvSpPr>
          <p:spPr bwMode="auto">
            <a:xfrm>
              <a:off x="2080822" y="2439043"/>
              <a:ext cx="2100326" cy="1011268"/>
            </a:xfrm>
            <a:prstGeom prst="rect">
              <a:avLst/>
            </a:prstGeom>
            <a:noFill/>
            <a:ln w="9525">
              <a:noFill/>
              <a:miter lim="800000"/>
              <a:headEnd/>
              <a:tailEnd/>
            </a:ln>
            <a:effectLst/>
          </p:spPr>
          <p:txBody>
            <a:bodyPr wrap="square" lIns="87089" tIns="43544" rIns="87089" bIns="43544">
              <a:spAutoFit/>
            </a:bodyPr>
            <a:lstStyle/>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p:txBody>
        </p:sp>
      </p:grpSp>
      <p:grpSp>
        <p:nvGrpSpPr>
          <p:cNvPr id="20" name="组合 19"/>
          <p:cNvGrpSpPr/>
          <p:nvPr/>
        </p:nvGrpSpPr>
        <p:grpSpPr>
          <a:xfrm>
            <a:off x="4966629" y="1921790"/>
            <a:ext cx="2423064" cy="1999280"/>
            <a:chOff x="4966629" y="1921790"/>
            <a:chExt cx="2423064" cy="1999280"/>
          </a:xfrm>
        </p:grpSpPr>
        <p:sp>
          <p:nvSpPr>
            <p:cNvPr id="21" name="Freeform 7"/>
            <p:cNvSpPr>
              <a:spLocks noEditPoints="1"/>
            </p:cNvSpPr>
            <p:nvPr/>
          </p:nvSpPr>
          <p:spPr bwMode="auto">
            <a:xfrm flipH="1" flipV="1">
              <a:off x="4966629" y="1921790"/>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Text Box 12"/>
            <p:cNvSpPr txBox="1">
              <a:spLocks noChangeArrowheads="1"/>
            </p:cNvSpPr>
            <p:nvPr/>
          </p:nvSpPr>
          <p:spPr bwMode="auto">
            <a:xfrm>
              <a:off x="5289367" y="2435944"/>
              <a:ext cx="2100326" cy="1011268"/>
            </a:xfrm>
            <a:prstGeom prst="rect">
              <a:avLst/>
            </a:prstGeom>
            <a:noFill/>
            <a:ln w="9525">
              <a:noFill/>
              <a:miter lim="800000"/>
              <a:headEnd/>
              <a:tailEnd/>
            </a:ln>
            <a:effectLst/>
          </p:spPr>
          <p:txBody>
            <a:bodyPr wrap="square" lIns="87089" tIns="43544" rIns="87089" bIns="43544">
              <a:spAutoFit/>
            </a:bodyPr>
            <a:lstStyle/>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p:txBody>
        </p:sp>
      </p:grpSp>
      <p:grpSp>
        <p:nvGrpSpPr>
          <p:cNvPr id="23" name="组合 22"/>
          <p:cNvGrpSpPr/>
          <p:nvPr/>
        </p:nvGrpSpPr>
        <p:grpSpPr>
          <a:xfrm>
            <a:off x="8100292" y="1945037"/>
            <a:ext cx="2445471" cy="1999280"/>
            <a:chOff x="8100292" y="1945037"/>
            <a:chExt cx="2445471" cy="1999280"/>
          </a:xfrm>
        </p:grpSpPr>
        <p:sp>
          <p:nvSpPr>
            <p:cNvPr id="24" name="Freeform 7"/>
            <p:cNvSpPr>
              <a:spLocks noEditPoints="1"/>
            </p:cNvSpPr>
            <p:nvPr/>
          </p:nvSpPr>
          <p:spPr bwMode="auto">
            <a:xfrm flipH="1" flipV="1">
              <a:off x="8100292"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5" name="Text Box 12"/>
            <p:cNvSpPr txBox="1">
              <a:spLocks noChangeArrowheads="1"/>
            </p:cNvSpPr>
            <p:nvPr/>
          </p:nvSpPr>
          <p:spPr bwMode="auto">
            <a:xfrm>
              <a:off x="8445437" y="2435944"/>
              <a:ext cx="2100326" cy="1011268"/>
            </a:xfrm>
            <a:prstGeom prst="rect">
              <a:avLst/>
            </a:prstGeom>
            <a:noFill/>
            <a:ln w="9525">
              <a:noFill/>
              <a:miter lim="800000"/>
              <a:headEnd/>
              <a:tailEnd/>
            </a:ln>
            <a:effectLst/>
          </p:spPr>
          <p:txBody>
            <a:bodyPr wrap="square" lIns="87089" tIns="43544" rIns="87089" bIns="43544">
              <a:spAutoFit/>
            </a:bodyPr>
            <a:lstStyle/>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a:p>
              <a:pPr>
                <a:defRPr/>
              </a:pPr>
              <a:r>
                <a:rPr lang="zh-CN" altLang="en-US" sz="2000" kern="0" dirty="0">
                  <a:solidFill>
                    <a:srgbClr val="392F2F"/>
                  </a:solidFill>
                  <a:cs typeface="+mn-ea"/>
                  <a:sym typeface="+mn-lt"/>
                </a:rPr>
                <a:t>输入您的文字</a:t>
              </a:r>
            </a:p>
          </p:txBody>
        </p:sp>
      </p:grpSp>
      <p:grpSp>
        <p:nvGrpSpPr>
          <p:cNvPr id="26" name="组合 25"/>
          <p:cNvGrpSpPr/>
          <p:nvPr/>
        </p:nvGrpSpPr>
        <p:grpSpPr>
          <a:xfrm>
            <a:off x="3225881" y="5541379"/>
            <a:ext cx="5762898" cy="1116018"/>
            <a:chOff x="3225881" y="5541379"/>
            <a:chExt cx="5762898" cy="1116018"/>
          </a:xfrm>
        </p:grpSpPr>
        <p:sp>
          <p:nvSpPr>
            <p:cNvPr id="27" name="椭圆 31"/>
            <p:cNvSpPr/>
            <p:nvPr/>
          </p:nvSpPr>
          <p:spPr>
            <a:xfrm>
              <a:off x="3225881" y="5541379"/>
              <a:ext cx="5762898" cy="111601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sz="1400" noProof="1">
                <a:solidFill>
                  <a:schemeClr val="tx1">
                    <a:lumMod val="65000"/>
                    <a:lumOff val="35000"/>
                  </a:schemeClr>
                </a:solidFill>
                <a:cs typeface="+mn-ea"/>
                <a:sym typeface="+mn-lt"/>
              </a:endParaRPr>
            </a:p>
          </p:txBody>
        </p:sp>
        <p:sp>
          <p:nvSpPr>
            <p:cNvPr id="28" name="Text Box 21"/>
            <p:cNvSpPr txBox="1">
              <a:spLocks noChangeArrowheads="1"/>
            </p:cNvSpPr>
            <p:nvPr/>
          </p:nvSpPr>
          <p:spPr bwMode="auto">
            <a:xfrm>
              <a:off x="4114369" y="5776534"/>
              <a:ext cx="3960898" cy="648805"/>
            </a:xfrm>
            <a:prstGeom prst="rect">
              <a:avLst/>
            </a:prstGeom>
            <a:noFill/>
            <a:ln w="9525">
              <a:noFill/>
              <a:miter lim="800000"/>
              <a:headEnd/>
              <a:tailEnd/>
            </a:ln>
            <a:effectLst/>
          </p:spPr>
          <p:txBody>
            <a:bodyPr wrap="square" lIns="93890" tIns="46945" rIns="93890" bIns="46945">
              <a:spAutoFit/>
            </a:bodyPr>
            <a:lstStyle/>
            <a:p>
              <a:pPr algn="ctr">
                <a:defRPr/>
              </a:pPr>
              <a:r>
                <a:rPr lang="zh-CN" altLang="en-US" sz="3600" kern="0" dirty="0">
                  <a:solidFill>
                    <a:srgbClr val="392F2F"/>
                  </a:solidFill>
                  <a:cs typeface="+mn-ea"/>
                  <a:sym typeface="+mn-lt"/>
                </a:rPr>
                <a:t>此处添加文本标题</a:t>
              </a:r>
            </a:p>
          </p:txBody>
        </p:sp>
      </p:grpSp>
    </p:spTree>
    <p:extLst>
      <p:ext uri="{BB962C8B-B14F-4D97-AF65-F5344CB8AC3E}">
        <p14:creationId xmlns:p14="http://schemas.microsoft.com/office/powerpoint/2010/main" val="1671539497"/>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750" fill="hold"/>
                                        <p:tgtEl>
                                          <p:spTgt spid="20"/>
                                        </p:tgtEl>
                                        <p:attrNameLst>
                                          <p:attrName>ppt_x</p:attrName>
                                        </p:attrNameLst>
                                      </p:cBhvr>
                                      <p:tavLst>
                                        <p:tav tm="0">
                                          <p:val>
                                            <p:strVal val="#ppt_x"/>
                                          </p:val>
                                        </p:tav>
                                        <p:tav tm="100000">
                                          <p:val>
                                            <p:strVal val="#ppt_x"/>
                                          </p:val>
                                        </p:tav>
                                      </p:tavLst>
                                    </p:anim>
                                    <p:anim calcmode="lin" valueType="num">
                                      <p:cBhvr additive="base">
                                        <p:cTn id="12" dur="75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750" fill="hold"/>
                                        <p:tgtEl>
                                          <p:spTgt spid="23"/>
                                        </p:tgtEl>
                                        <p:attrNameLst>
                                          <p:attrName>ppt_x</p:attrName>
                                        </p:attrNameLst>
                                      </p:cBhvr>
                                      <p:tavLst>
                                        <p:tav tm="0">
                                          <p:val>
                                            <p:strVal val="#ppt_x"/>
                                          </p:val>
                                        </p:tav>
                                        <p:tav tm="100000">
                                          <p:val>
                                            <p:strVal val="#ppt_x"/>
                                          </p:val>
                                        </p:tav>
                                      </p:tavLst>
                                    </p:anim>
                                    <p:anim calcmode="lin" valueType="num">
                                      <p:cBhvr additive="base">
                                        <p:cTn id="16" dur="750" fill="hold"/>
                                        <p:tgtEl>
                                          <p:spTgt spid="23"/>
                                        </p:tgtEl>
                                        <p:attrNameLst>
                                          <p:attrName>ppt_y</p:attrName>
                                        </p:attrNameLst>
                                      </p:cBhvr>
                                      <p:tavLst>
                                        <p:tav tm="0">
                                          <p:val>
                                            <p:strVal val="1+#ppt_h/2"/>
                                          </p:val>
                                        </p:tav>
                                        <p:tav tm="100000">
                                          <p:val>
                                            <p:strVal val="#ppt_y"/>
                                          </p:val>
                                        </p:tav>
                                      </p:tavLst>
                                    </p:anim>
                                  </p:childTnLst>
                                </p:cTn>
                              </p:par>
                            </p:childTnLst>
                          </p:cTn>
                        </p:par>
                        <p:par>
                          <p:cTn id="17" fill="hold">
                            <p:stCondLst>
                              <p:cond delay="1250"/>
                            </p:stCondLst>
                            <p:childTnLst>
                              <p:par>
                                <p:cTn id="18" presetID="22" presetClass="entr" presetSubtype="1"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up)">
                                      <p:cBhvr>
                                        <p:cTn id="20" dur="500"/>
                                        <p:tgtEl>
                                          <p:spTgt spid="6"/>
                                        </p:tgtEl>
                                      </p:cBhvr>
                                    </p:animEffect>
                                  </p:childTnLst>
                                </p:cTn>
                              </p:par>
                              <p:par>
                                <p:cTn id="21" presetID="22" presetClass="entr" presetSubtype="1"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par>
                                <p:cTn id="24" presetID="22" presetClass="entr" presetSubtype="1"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up)">
                                      <p:cBhvr>
                                        <p:cTn id="26" dur="500"/>
                                        <p:tgtEl>
                                          <p:spTgt spid="14"/>
                                        </p:tgtEl>
                                      </p:cBhvr>
                                    </p:animEffect>
                                  </p:childTnLst>
                                </p:cTn>
                              </p:par>
                            </p:childTnLst>
                          </p:cTn>
                        </p:par>
                        <p:par>
                          <p:cTn id="27" fill="hold">
                            <p:stCondLst>
                              <p:cond delay="1750"/>
                            </p:stCondLst>
                            <p:childTnLst>
                              <p:par>
                                <p:cTn id="28" presetID="16" presetClass="entr" presetSubtype="37" fill="hold"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barn(outVertical)">
                                      <p:cBhvr>
                                        <p:cTn id="3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Freeform 9"/>
          <p:cNvSpPr>
            <a:spLocks noEditPoints="1"/>
          </p:cNvSpPr>
          <p:nvPr/>
        </p:nvSpPr>
        <p:spPr bwMode="auto">
          <a:xfrm>
            <a:off x="1238223" y="2680510"/>
            <a:ext cx="3363401" cy="3093078"/>
          </a:xfrm>
          <a:custGeom>
            <a:avLst/>
            <a:gdLst>
              <a:gd name="T0" fmla="*/ 5 w 497"/>
              <a:gd name="T1" fmla="*/ 269 h 457"/>
              <a:gd name="T2" fmla="*/ 116 w 497"/>
              <a:gd name="T3" fmla="*/ 364 h 457"/>
              <a:gd name="T4" fmla="*/ 193 w 497"/>
              <a:gd name="T5" fmla="*/ 265 h 457"/>
              <a:gd name="T6" fmla="*/ 303 w 497"/>
              <a:gd name="T7" fmla="*/ 142 h 457"/>
              <a:gd name="T8" fmla="*/ 163 w 497"/>
              <a:gd name="T9" fmla="*/ 131 h 457"/>
              <a:gd name="T10" fmla="*/ 263 w 497"/>
              <a:gd name="T11" fmla="*/ 62 h 457"/>
              <a:gd name="T12" fmla="*/ 409 w 497"/>
              <a:gd name="T13" fmla="*/ 133 h 457"/>
              <a:gd name="T14" fmla="*/ 418 w 497"/>
              <a:gd name="T15" fmla="*/ 180 h 457"/>
              <a:gd name="T16" fmla="*/ 218 w 497"/>
              <a:gd name="T17" fmla="*/ 358 h 457"/>
              <a:gd name="T18" fmla="*/ 195 w 497"/>
              <a:gd name="T19" fmla="*/ 397 h 457"/>
              <a:gd name="T20" fmla="*/ 234 w 497"/>
              <a:gd name="T21" fmla="*/ 343 h 457"/>
              <a:gd name="T22" fmla="*/ 209 w 497"/>
              <a:gd name="T23" fmla="*/ 310 h 457"/>
              <a:gd name="T24" fmla="*/ 235 w 497"/>
              <a:gd name="T25" fmla="*/ 161 h 457"/>
              <a:gd name="T26" fmla="*/ 163 w 497"/>
              <a:gd name="T27" fmla="*/ 150 h 457"/>
              <a:gd name="T28" fmla="*/ 171 w 497"/>
              <a:gd name="T29" fmla="*/ 165 h 457"/>
              <a:gd name="T30" fmla="*/ 63 w 497"/>
              <a:gd name="T31" fmla="*/ 248 h 457"/>
              <a:gd name="T32" fmla="*/ 38 w 497"/>
              <a:gd name="T33" fmla="*/ 272 h 457"/>
              <a:gd name="T34" fmla="*/ 224 w 497"/>
              <a:gd name="T35" fmla="*/ 152 h 457"/>
              <a:gd name="T36" fmla="*/ 208 w 497"/>
              <a:gd name="T37" fmla="*/ 166 h 457"/>
              <a:gd name="T38" fmla="*/ 104 w 497"/>
              <a:gd name="T39" fmla="*/ 262 h 457"/>
              <a:gd name="T40" fmla="*/ 136 w 497"/>
              <a:gd name="T41" fmla="*/ 249 h 457"/>
              <a:gd name="T42" fmla="*/ 129 w 497"/>
              <a:gd name="T43" fmla="*/ 275 h 457"/>
              <a:gd name="T44" fmla="*/ 60 w 497"/>
              <a:gd name="T45" fmla="*/ 328 h 457"/>
              <a:gd name="T46" fmla="*/ 103 w 497"/>
              <a:gd name="T47" fmla="*/ 304 h 457"/>
              <a:gd name="T48" fmla="*/ 178 w 497"/>
              <a:gd name="T49" fmla="*/ 250 h 457"/>
              <a:gd name="T50" fmla="*/ 175 w 497"/>
              <a:gd name="T51" fmla="*/ 357 h 457"/>
              <a:gd name="T52" fmla="*/ 199 w 497"/>
              <a:gd name="T53" fmla="*/ 335 h 457"/>
              <a:gd name="T54" fmla="*/ 166 w 497"/>
              <a:gd name="T55" fmla="*/ 390 h 457"/>
              <a:gd name="T56" fmla="*/ 164 w 497"/>
              <a:gd name="T57" fmla="*/ 433 h 457"/>
              <a:gd name="T58" fmla="*/ 222 w 497"/>
              <a:gd name="T59" fmla="*/ 405 h 457"/>
              <a:gd name="T60" fmla="*/ 213 w 497"/>
              <a:gd name="T61" fmla="*/ 440 h 457"/>
              <a:gd name="T62" fmla="*/ 354 w 497"/>
              <a:gd name="T63" fmla="*/ 318 h 457"/>
              <a:gd name="T64" fmla="*/ 354 w 497"/>
              <a:gd name="T65" fmla="*/ 374 h 457"/>
              <a:gd name="T66" fmla="*/ 308 w 497"/>
              <a:gd name="T67" fmla="*/ 349 h 457"/>
              <a:gd name="T68" fmla="*/ 385 w 497"/>
              <a:gd name="T69" fmla="*/ 266 h 457"/>
              <a:gd name="T70" fmla="*/ 416 w 497"/>
              <a:gd name="T71" fmla="*/ 300 h 457"/>
              <a:gd name="T72" fmla="*/ 317 w 497"/>
              <a:gd name="T73" fmla="*/ 418 h 457"/>
              <a:gd name="T74" fmla="*/ 384 w 497"/>
              <a:gd name="T75" fmla="*/ 386 h 457"/>
              <a:gd name="T76" fmla="*/ 436 w 497"/>
              <a:gd name="T77" fmla="*/ 224 h 457"/>
              <a:gd name="T78" fmla="*/ 344 w 497"/>
              <a:gd name="T79" fmla="*/ 288 h 457"/>
              <a:gd name="T80" fmla="*/ 351 w 497"/>
              <a:gd name="T81" fmla="*/ 256 h 457"/>
              <a:gd name="T82" fmla="*/ 343 w 497"/>
              <a:gd name="T83" fmla="*/ 267 h 457"/>
              <a:gd name="T84" fmla="*/ 313 w 497"/>
              <a:gd name="T85" fmla="*/ 297 h 457"/>
              <a:gd name="T86" fmla="*/ 441 w 497"/>
              <a:gd name="T87" fmla="*/ 166 h 457"/>
              <a:gd name="T88" fmla="*/ 342 w 497"/>
              <a:gd name="T89" fmla="*/ 224 h 457"/>
              <a:gd name="T90" fmla="*/ 333 w 497"/>
              <a:gd name="T91" fmla="*/ 192 h 457"/>
              <a:gd name="T92" fmla="*/ 343 w 497"/>
              <a:gd name="T93" fmla="*/ 143 h 457"/>
              <a:gd name="T94" fmla="*/ 396 w 497"/>
              <a:gd name="T95" fmla="*/ 83 h 457"/>
              <a:gd name="T96" fmla="*/ 384 w 497"/>
              <a:gd name="T97" fmla="*/ 54 h 457"/>
              <a:gd name="T98" fmla="*/ 373 w 497"/>
              <a:gd name="T99" fmla="*/ 71 h 457"/>
              <a:gd name="T100" fmla="*/ 291 w 497"/>
              <a:gd name="T101" fmla="*/ 93 h 457"/>
              <a:gd name="T102" fmla="*/ 310 w 497"/>
              <a:gd name="T103" fmla="*/ 43 h 457"/>
              <a:gd name="T104" fmla="*/ 315 w 497"/>
              <a:gd name="T105" fmla="*/ 17 h 457"/>
              <a:gd name="T106" fmla="*/ 99 w 497"/>
              <a:gd name="T107" fmla="*/ 158 h 457"/>
              <a:gd name="T108" fmla="*/ 34 w 497"/>
              <a:gd name="T109" fmla="*/ 201 h 457"/>
              <a:gd name="T110" fmla="*/ 161 w 497"/>
              <a:gd name="T111" fmla="*/ 45 h 457"/>
              <a:gd name="T112" fmla="*/ 35 w 497"/>
              <a:gd name="T113" fmla="*/ 195 h 457"/>
              <a:gd name="T114" fmla="*/ 202 w 497"/>
              <a:gd name="T115" fmla="*/ 13 h 457"/>
              <a:gd name="T116" fmla="*/ 45 w 497"/>
              <a:gd name="T117" fmla="*/ 321 h 457"/>
              <a:gd name="T118" fmla="*/ 143 w 497"/>
              <a:gd name="T119" fmla="*/ 42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7" h="457">
                <a:moveTo>
                  <a:pt x="74" y="389"/>
                </a:moveTo>
                <a:cubicBezTo>
                  <a:pt x="117" y="427"/>
                  <a:pt x="177" y="457"/>
                  <a:pt x="262" y="448"/>
                </a:cubicBezTo>
                <a:cubicBezTo>
                  <a:pt x="347" y="448"/>
                  <a:pt x="398" y="412"/>
                  <a:pt x="437" y="366"/>
                </a:cubicBezTo>
                <a:cubicBezTo>
                  <a:pt x="437" y="366"/>
                  <a:pt x="438" y="366"/>
                  <a:pt x="439" y="365"/>
                </a:cubicBezTo>
                <a:cubicBezTo>
                  <a:pt x="449" y="356"/>
                  <a:pt x="456" y="343"/>
                  <a:pt x="463" y="330"/>
                </a:cubicBezTo>
                <a:cubicBezTo>
                  <a:pt x="497" y="267"/>
                  <a:pt x="477" y="163"/>
                  <a:pt x="446" y="111"/>
                </a:cubicBezTo>
                <a:cubicBezTo>
                  <a:pt x="415" y="60"/>
                  <a:pt x="369" y="24"/>
                  <a:pt x="304" y="8"/>
                </a:cubicBezTo>
                <a:cubicBezTo>
                  <a:pt x="298" y="7"/>
                  <a:pt x="304" y="5"/>
                  <a:pt x="302" y="2"/>
                </a:cubicBezTo>
                <a:cubicBezTo>
                  <a:pt x="301" y="0"/>
                  <a:pt x="298" y="3"/>
                  <a:pt x="296" y="6"/>
                </a:cubicBezTo>
                <a:cubicBezTo>
                  <a:pt x="255" y="1"/>
                  <a:pt x="211" y="5"/>
                  <a:pt x="174" y="12"/>
                </a:cubicBezTo>
                <a:cubicBezTo>
                  <a:pt x="70" y="47"/>
                  <a:pt x="0" y="127"/>
                  <a:pt x="5" y="269"/>
                </a:cubicBezTo>
                <a:cubicBezTo>
                  <a:pt x="14" y="323"/>
                  <a:pt x="41" y="359"/>
                  <a:pt x="74" y="389"/>
                </a:cubicBezTo>
                <a:close/>
                <a:moveTo>
                  <a:pt x="147" y="427"/>
                </a:moveTo>
                <a:cubicBezTo>
                  <a:pt x="147" y="427"/>
                  <a:pt x="147" y="427"/>
                  <a:pt x="147" y="427"/>
                </a:cubicBezTo>
                <a:cubicBezTo>
                  <a:pt x="148" y="424"/>
                  <a:pt x="153" y="424"/>
                  <a:pt x="153" y="426"/>
                </a:cubicBezTo>
                <a:cubicBezTo>
                  <a:pt x="152" y="430"/>
                  <a:pt x="149" y="428"/>
                  <a:pt x="147" y="427"/>
                </a:cubicBezTo>
                <a:close/>
                <a:moveTo>
                  <a:pt x="95" y="377"/>
                </a:moveTo>
                <a:cubicBezTo>
                  <a:pt x="117" y="347"/>
                  <a:pt x="150" y="327"/>
                  <a:pt x="174" y="300"/>
                </a:cubicBezTo>
                <a:cubicBezTo>
                  <a:pt x="183" y="290"/>
                  <a:pt x="192" y="280"/>
                  <a:pt x="202" y="271"/>
                </a:cubicBezTo>
                <a:cubicBezTo>
                  <a:pt x="202" y="274"/>
                  <a:pt x="203" y="285"/>
                  <a:pt x="202" y="286"/>
                </a:cubicBezTo>
                <a:cubicBezTo>
                  <a:pt x="117" y="364"/>
                  <a:pt x="117" y="364"/>
                  <a:pt x="117" y="364"/>
                </a:cubicBezTo>
                <a:cubicBezTo>
                  <a:pt x="116" y="364"/>
                  <a:pt x="116" y="364"/>
                  <a:pt x="116" y="364"/>
                </a:cubicBezTo>
                <a:cubicBezTo>
                  <a:pt x="116" y="365"/>
                  <a:pt x="116" y="365"/>
                  <a:pt x="116" y="365"/>
                </a:cubicBezTo>
                <a:cubicBezTo>
                  <a:pt x="118" y="366"/>
                  <a:pt x="118" y="366"/>
                  <a:pt x="118" y="366"/>
                </a:cubicBezTo>
                <a:cubicBezTo>
                  <a:pt x="162" y="329"/>
                  <a:pt x="162" y="329"/>
                  <a:pt x="162" y="329"/>
                </a:cubicBezTo>
                <a:cubicBezTo>
                  <a:pt x="146" y="350"/>
                  <a:pt x="125" y="370"/>
                  <a:pt x="108" y="390"/>
                </a:cubicBezTo>
                <a:cubicBezTo>
                  <a:pt x="106" y="386"/>
                  <a:pt x="91" y="380"/>
                  <a:pt x="103" y="376"/>
                </a:cubicBezTo>
                <a:cubicBezTo>
                  <a:pt x="107" y="374"/>
                  <a:pt x="111" y="370"/>
                  <a:pt x="113" y="366"/>
                </a:cubicBezTo>
                <a:cubicBezTo>
                  <a:pt x="106" y="367"/>
                  <a:pt x="103" y="375"/>
                  <a:pt x="95" y="377"/>
                </a:cubicBezTo>
                <a:close/>
                <a:moveTo>
                  <a:pt x="142" y="311"/>
                </a:moveTo>
                <a:cubicBezTo>
                  <a:pt x="122" y="327"/>
                  <a:pt x="105" y="347"/>
                  <a:pt x="86" y="365"/>
                </a:cubicBezTo>
                <a:cubicBezTo>
                  <a:pt x="83" y="363"/>
                  <a:pt x="77" y="359"/>
                  <a:pt x="78" y="357"/>
                </a:cubicBezTo>
                <a:cubicBezTo>
                  <a:pt x="113" y="322"/>
                  <a:pt x="153" y="293"/>
                  <a:pt x="193" y="265"/>
                </a:cubicBezTo>
                <a:cubicBezTo>
                  <a:pt x="191" y="272"/>
                  <a:pt x="198" y="259"/>
                  <a:pt x="202" y="263"/>
                </a:cubicBezTo>
                <a:cubicBezTo>
                  <a:pt x="176" y="295"/>
                  <a:pt x="144" y="322"/>
                  <a:pt x="113" y="350"/>
                </a:cubicBezTo>
                <a:cubicBezTo>
                  <a:pt x="106" y="357"/>
                  <a:pt x="99" y="366"/>
                  <a:pt x="92" y="373"/>
                </a:cubicBezTo>
                <a:cubicBezTo>
                  <a:pt x="90" y="373"/>
                  <a:pt x="88" y="369"/>
                  <a:pt x="88" y="368"/>
                </a:cubicBezTo>
                <a:cubicBezTo>
                  <a:pt x="120" y="335"/>
                  <a:pt x="154" y="306"/>
                  <a:pt x="186" y="274"/>
                </a:cubicBezTo>
                <a:cubicBezTo>
                  <a:pt x="169" y="281"/>
                  <a:pt x="157" y="299"/>
                  <a:pt x="142" y="311"/>
                </a:cubicBezTo>
                <a:close/>
                <a:moveTo>
                  <a:pt x="217" y="103"/>
                </a:moveTo>
                <a:cubicBezTo>
                  <a:pt x="220" y="102"/>
                  <a:pt x="222" y="101"/>
                  <a:pt x="221" y="105"/>
                </a:cubicBezTo>
                <a:cubicBezTo>
                  <a:pt x="224" y="102"/>
                  <a:pt x="229" y="100"/>
                  <a:pt x="233" y="100"/>
                </a:cubicBezTo>
                <a:cubicBezTo>
                  <a:pt x="234" y="100"/>
                  <a:pt x="235" y="99"/>
                  <a:pt x="235" y="98"/>
                </a:cubicBezTo>
                <a:cubicBezTo>
                  <a:pt x="271" y="95"/>
                  <a:pt x="293" y="116"/>
                  <a:pt x="303" y="142"/>
                </a:cubicBezTo>
                <a:cubicBezTo>
                  <a:pt x="319" y="180"/>
                  <a:pt x="290" y="207"/>
                  <a:pt x="267" y="221"/>
                </a:cubicBezTo>
                <a:cubicBezTo>
                  <a:pt x="259" y="225"/>
                  <a:pt x="255" y="233"/>
                  <a:pt x="255" y="244"/>
                </a:cubicBezTo>
                <a:cubicBezTo>
                  <a:pt x="253" y="297"/>
                  <a:pt x="253" y="297"/>
                  <a:pt x="253" y="297"/>
                </a:cubicBezTo>
                <a:cubicBezTo>
                  <a:pt x="209" y="300"/>
                  <a:pt x="209" y="300"/>
                  <a:pt x="209" y="300"/>
                </a:cubicBezTo>
                <a:cubicBezTo>
                  <a:pt x="208" y="278"/>
                  <a:pt x="206" y="253"/>
                  <a:pt x="208" y="230"/>
                </a:cubicBezTo>
                <a:cubicBezTo>
                  <a:pt x="210" y="229"/>
                  <a:pt x="216" y="226"/>
                  <a:pt x="212" y="223"/>
                </a:cubicBezTo>
                <a:cubicBezTo>
                  <a:pt x="208" y="225"/>
                  <a:pt x="207" y="218"/>
                  <a:pt x="210" y="217"/>
                </a:cubicBezTo>
                <a:cubicBezTo>
                  <a:pt x="226" y="212"/>
                  <a:pt x="244" y="202"/>
                  <a:pt x="249" y="183"/>
                </a:cubicBezTo>
                <a:cubicBezTo>
                  <a:pt x="254" y="164"/>
                  <a:pt x="242" y="150"/>
                  <a:pt x="228" y="146"/>
                </a:cubicBezTo>
                <a:cubicBezTo>
                  <a:pt x="207" y="139"/>
                  <a:pt x="186" y="148"/>
                  <a:pt x="178" y="161"/>
                </a:cubicBezTo>
                <a:cubicBezTo>
                  <a:pt x="173" y="150"/>
                  <a:pt x="166" y="141"/>
                  <a:pt x="163" y="131"/>
                </a:cubicBezTo>
                <a:cubicBezTo>
                  <a:pt x="172" y="118"/>
                  <a:pt x="187" y="112"/>
                  <a:pt x="203" y="106"/>
                </a:cubicBezTo>
                <a:cubicBezTo>
                  <a:pt x="207" y="104"/>
                  <a:pt x="206" y="101"/>
                  <a:pt x="210" y="102"/>
                </a:cubicBezTo>
                <a:cubicBezTo>
                  <a:pt x="205" y="108"/>
                  <a:pt x="214" y="103"/>
                  <a:pt x="217" y="103"/>
                </a:cubicBezTo>
                <a:close/>
                <a:moveTo>
                  <a:pt x="263" y="62"/>
                </a:moveTo>
                <a:cubicBezTo>
                  <a:pt x="262" y="62"/>
                  <a:pt x="262" y="62"/>
                  <a:pt x="262" y="62"/>
                </a:cubicBezTo>
                <a:cubicBezTo>
                  <a:pt x="260" y="65"/>
                  <a:pt x="257" y="67"/>
                  <a:pt x="254" y="69"/>
                </a:cubicBezTo>
                <a:cubicBezTo>
                  <a:pt x="244" y="79"/>
                  <a:pt x="235" y="92"/>
                  <a:pt x="216" y="94"/>
                </a:cubicBezTo>
                <a:cubicBezTo>
                  <a:pt x="243" y="70"/>
                  <a:pt x="269" y="48"/>
                  <a:pt x="298" y="31"/>
                </a:cubicBezTo>
                <a:cubicBezTo>
                  <a:pt x="293" y="38"/>
                  <a:pt x="285" y="44"/>
                  <a:pt x="278" y="50"/>
                </a:cubicBezTo>
                <a:cubicBezTo>
                  <a:pt x="278" y="50"/>
                  <a:pt x="277" y="50"/>
                  <a:pt x="275" y="51"/>
                </a:cubicBezTo>
                <a:cubicBezTo>
                  <a:pt x="271" y="55"/>
                  <a:pt x="271" y="61"/>
                  <a:pt x="263" y="62"/>
                </a:cubicBezTo>
                <a:close/>
                <a:moveTo>
                  <a:pt x="306" y="44"/>
                </a:moveTo>
                <a:cubicBezTo>
                  <a:pt x="265" y="81"/>
                  <a:pt x="265" y="81"/>
                  <a:pt x="265" y="81"/>
                </a:cubicBezTo>
                <a:cubicBezTo>
                  <a:pt x="262" y="90"/>
                  <a:pt x="250" y="95"/>
                  <a:pt x="238" y="90"/>
                </a:cubicBezTo>
                <a:cubicBezTo>
                  <a:pt x="239" y="88"/>
                  <a:pt x="242" y="85"/>
                  <a:pt x="245" y="83"/>
                </a:cubicBezTo>
                <a:cubicBezTo>
                  <a:pt x="265" y="71"/>
                  <a:pt x="285" y="55"/>
                  <a:pt x="306" y="44"/>
                </a:cubicBezTo>
                <a:close/>
                <a:moveTo>
                  <a:pt x="373" y="189"/>
                </a:moveTo>
                <a:cubicBezTo>
                  <a:pt x="261" y="291"/>
                  <a:pt x="261" y="291"/>
                  <a:pt x="261" y="291"/>
                </a:cubicBezTo>
                <a:cubicBezTo>
                  <a:pt x="260" y="289"/>
                  <a:pt x="259" y="282"/>
                  <a:pt x="261" y="280"/>
                </a:cubicBezTo>
                <a:cubicBezTo>
                  <a:pt x="296" y="246"/>
                  <a:pt x="334" y="216"/>
                  <a:pt x="373" y="189"/>
                </a:cubicBezTo>
                <a:close/>
                <a:moveTo>
                  <a:pt x="264" y="253"/>
                </a:moveTo>
                <a:cubicBezTo>
                  <a:pt x="312" y="212"/>
                  <a:pt x="362" y="174"/>
                  <a:pt x="409" y="133"/>
                </a:cubicBezTo>
                <a:cubicBezTo>
                  <a:pt x="410" y="134"/>
                  <a:pt x="410" y="135"/>
                  <a:pt x="409" y="135"/>
                </a:cubicBezTo>
                <a:cubicBezTo>
                  <a:pt x="363" y="183"/>
                  <a:pt x="311" y="225"/>
                  <a:pt x="263" y="272"/>
                </a:cubicBezTo>
                <a:cubicBezTo>
                  <a:pt x="262" y="267"/>
                  <a:pt x="261" y="256"/>
                  <a:pt x="264" y="253"/>
                </a:cubicBezTo>
                <a:close/>
                <a:moveTo>
                  <a:pt x="358" y="231"/>
                </a:moveTo>
                <a:cubicBezTo>
                  <a:pt x="328" y="260"/>
                  <a:pt x="289" y="280"/>
                  <a:pt x="260" y="310"/>
                </a:cubicBezTo>
                <a:cubicBezTo>
                  <a:pt x="260" y="304"/>
                  <a:pt x="263" y="300"/>
                  <a:pt x="267" y="296"/>
                </a:cubicBezTo>
                <a:cubicBezTo>
                  <a:pt x="314" y="249"/>
                  <a:pt x="368" y="210"/>
                  <a:pt x="421" y="169"/>
                </a:cubicBezTo>
                <a:lnTo>
                  <a:pt x="358" y="231"/>
                </a:lnTo>
                <a:close/>
                <a:moveTo>
                  <a:pt x="418" y="180"/>
                </a:moveTo>
                <a:cubicBezTo>
                  <a:pt x="414" y="184"/>
                  <a:pt x="411" y="188"/>
                  <a:pt x="405" y="191"/>
                </a:cubicBezTo>
                <a:cubicBezTo>
                  <a:pt x="410" y="187"/>
                  <a:pt x="413" y="182"/>
                  <a:pt x="418" y="180"/>
                </a:cubicBezTo>
                <a:close/>
                <a:moveTo>
                  <a:pt x="328" y="262"/>
                </a:moveTo>
                <a:cubicBezTo>
                  <a:pt x="326" y="266"/>
                  <a:pt x="323" y="269"/>
                  <a:pt x="318" y="272"/>
                </a:cubicBezTo>
                <a:cubicBezTo>
                  <a:pt x="321" y="268"/>
                  <a:pt x="325" y="264"/>
                  <a:pt x="328" y="262"/>
                </a:cubicBezTo>
                <a:close/>
                <a:moveTo>
                  <a:pt x="283" y="294"/>
                </a:moveTo>
                <a:cubicBezTo>
                  <a:pt x="282" y="298"/>
                  <a:pt x="273" y="305"/>
                  <a:pt x="267" y="309"/>
                </a:cubicBezTo>
                <a:cubicBezTo>
                  <a:pt x="266" y="304"/>
                  <a:pt x="278" y="300"/>
                  <a:pt x="283" y="294"/>
                </a:cubicBezTo>
                <a:close/>
                <a:moveTo>
                  <a:pt x="255" y="370"/>
                </a:moveTo>
                <a:cubicBezTo>
                  <a:pt x="258" y="367"/>
                  <a:pt x="260" y="370"/>
                  <a:pt x="258" y="372"/>
                </a:cubicBezTo>
                <a:cubicBezTo>
                  <a:pt x="260" y="383"/>
                  <a:pt x="255" y="393"/>
                  <a:pt x="248" y="397"/>
                </a:cubicBezTo>
                <a:cubicBezTo>
                  <a:pt x="236" y="406"/>
                  <a:pt x="219" y="398"/>
                  <a:pt x="210" y="390"/>
                </a:cubicBezTo>
                <a:cubicBezTo>
                  <a:pt x="204" y="379"/>
                  <a:pt x="209" y="363"/>
                  <a:pt x="218" y="358"/>
                </a:cubicBezTo>
                <a:cubicBezTo>
                  <a:pt x="222" y="356"/>
                  <a:pt x="227" y="354"/>
                  <a:pt x="232" y="353"/>
                </a:cubicBezTo>
                <a:cubicBezTo>
                  <a:pt x="244" y="353"/>
                  <a:pt x="253" y="355"/>
                  <a:pt x="258" y="362"/>
                </a:cubicBezTo>
                <a:cubicBezTo>
                  <a:pt x="257" y="364"/>
                  <a:pt x="251" y="366"/>
                  <a:pt x="255" y="370"/>
                </a:cubicBezTo>
                <a:close/>
                <a:moveTo>
                  <a:pt x="195" y="397"/>
                </a:moveTo>
                <a:cubicBezTo>
                  <a:pt x="188" y="402"/>
                  <a:pt x="182" y="409"/>
                  <a:pt x="175" y="413"/>
                </a:cubicBezTo>
                <a:cubicBezTo>
                  <a:pt x="174" y="413"/>
                  <a:pt x="173" y="413"/>
                  <a:pt x="173" y="413"/>
                </a:cubicBezTo>
                <a:cubicBezTo>
                  <a:pt x="202" y="382"/>
                  <a:pt x="202" y="382"/>
                  <a:pt x="202" y="382"/>
                </a:cubicBezTo>
                <a:cubicBezTo>
                  <a:pt x="203" y="391"/>
                  <a:pt x="209" y="399"/>
                  <a:pt x="216" y="402"/>
                </a:cubicBezTo>
                <a:cubicBezTo>
                  <a:pt x="183" y="419"/>
                  <a:pt x="183" y="419"/>
                  <a:pt x="183" y="419"/>
                </a:cubicBezTo>
                <a:cubicBezTo>
                  <a:pt x="189" y="411"/>
                  <a:pt x="197" y="404"/>
                  <a:pt x="204" y="397"/>
                </a:cubicBezTo>
                <a:cubicBezTo>
                  <a:pt x="202" y="390"/>
                  <a:pt x="197" y="396"/>
                  <a:pt x="195" y="397"/>
                </a:cubicBezTo>
                <a:close/>
                <a:moveTo>
                  <a:pt x="234" y="343"/>
                </a:moveTo>
                <a:cubicBezTo>
                  <a:pt x="228" y="340"/>
                  <a:pt x="237" y="340"/>
                  <a:pt x="235" y="335"/>
                </a:cubicBezTo>
                <a:cubicBezTo>
                  <a:pt x="230" y="340"/>
                  <a:pt x="226" y="352"/>
                  <a:pt x="217" y="350"/>
                </a:cubicBezTo>
                <a:cubicBezTo>
                  <a:pt x="219" y="346"/>
                  <a:pt x="223" y="344"/>
                  <a:pt x="226" y="341"/>
                </a:cubicBezTo>
                <a:cubicBezTo>
                  <a:pt x="227" y="340"/>
                  <a:pt x="227" y="338"/>
                  <a:pt x="228" y="337"/>
                </a:cubicBezTo>
                <a:cubicBezTo>
                  <a:pt x="227" y="336"/>
                  <a:pt x="227" y="336"/>
                  <a:pt x="227" y="336"/>
                </a:cubicBezTo>
                <a:cubicBezTo>
                  <a:pt x="230" y="331"/>
                  <a:pt x="236" y="332"/>
                  <a:pt x="239" y="328"/>
                </a:cubicBezTo>
                <a:cubicBezTo>
                  <a:pt x="240" y="327"/>
                  <a:pt x="240" y="327"/>
                  <a:pt x="240" y="327"/>
                </a:cubicBezTo>
                <a:cubicBezTo>
                  <a:pt x="242" y="325"/>
                  <a:pt x="244" y="321"/>
                  <a:pt x="247" y="322"/>
                </a:cubicBezTo>
                <a:cubicBezTo>
                  <a:pt x="250" y="323"/>
                  <a:pt x="255" y="323"/>
                  <a:pt x="256" y="325"/>
                </a:cubicBezTo>
                <a:cubicBezTo>
                  <a:pt x="249" y="332"/>
                  <a:pt x="242" y="338"/>
                  <a:pt x="234" y="343"/>
                </a:cubicBezTo>
                <a:close/>
                <a:moveTo>
                  <a:pt x="213" y="330"/>
                </a:moveTo>
                <a:cubicBezTo>
                  <a:pt x="212" y="332"/>
                  <a:pt x="213" y="333"/>
                  <a:pt x="215" y="331"/>
                </a:cubicBezTo>
                <a:cubicBezTo>
                  <a:pt x="218" y="327"/>
                  <a:pt x="221" y="323"/>
                  <a:pt x="224" y="320"/>
                </a:cubicBezTo>
                <a:cubicBezTo>
                  <a:pt x="224" y="319"/>
                  <a:pt x="225" y="319"/>
                  <a:pt x="225" y="319"/>
                </a:cubicBezTo>
                <a:cubicBezTo>
                  <a:pt x="229" y="319"/>
                  <a:pt x="233" y="319"/>
                  <a:pt x="236" y="320"/>
                </a:cubicBezTo>
                <a:cubicBezTo>
                  <a:pt x="210" y="341"/>
                  <a:pt x="188" y="364"/>
                  <a:pt x="163" y="386"/>
                </a:cubicBezTo>
                <a:cubicBezTo>
                  <a:pt x="179" y="369"/>
                  <a:pt x="196" y="352"/>
                  <a:pt x="210" y="336"/>
                </a:cubicBezTo>
                <a:cubicBezTo>
                  <a:pt x="204" y="339"/>
                  <a:pt x="211" y="329"/>
                  <a:pt x="213" y="330"/>
                </a:cubicBezTo>
                <a:close/>
                <a:moveTo>
                  <a:pt x="256" y="319"/>
                </a:moveTo>
                <a:cubicBezTo>
                  <a:pt x="249" y="316"/>
                  <a:pt x="239" y="309"/>
                  <a:pt x="237" y="316"/>
                </a:cubicBezTo>
                <a:cubicBezTo>
                  <a:pt x="227" y="312"/>
                  <a:pt x="220" y="312"/>
                  <a:pt x="209" y="310"/>
                </a:cubicBezTo>
                <a:cubicBezTo>
                  <a:pt x="212" y="304"/>
                  <a:pt x="221" y="306"/>
                  <a:pt x="226" y="305"/>
                </a:cubicBezTo>
                <a:cubicBezTo>
                  <a:pt x="235" y="304"/>
                  <a:pt x="245" y="304"/>
                  <a:pt x="255" y="305"/>
                </a:cubicBezTo>
                <a:cubicBezTo>
                  <a:pt x="255" y="308"/>
                  <a:pt x="254" y="313"/>
                  <a:pt x="256" y="319"/>
                </a:cubicBezTo>
                <a:close/>
                <a:moveTo>
                  <a:pt x="240" y="166"/>
                </a:moveTo>
                <a:cubicBezTo>
                  <a:pt x="242" y="164"/>
                  <a:pt x="245" y="176"/>
                  <a:pt x="242" y="178"/>
                </a:cubicBezTo>
                <a:cubicBezTo>
                  <a:pt x="204" y="202"/>
                  <a:pt x="170" y="232"/>
                  <a:pt x="133" y="258"/>
                </a:cubicBezTo>
                <a:cubicBezTo>
                  <a:pt x="168" y="227"/>
                  <a:pt x="205" y="198"/>
                  <a:pt x="240" y="166"/>
                </a:cubicBezTo>
                <a:close/>
                <a:moveTo>
                  <a:pt x="235" y="161"/>
                </a:moveTo>
                <a:cubicBezTo>
                  <a:pt x="223" y="167"/>
                  <a:pt x="213" y="174"/>
                  <a:pt x="202" y="181"/>
                </a:cubicBezTo>
                <a:cubicBezTo>
                  <a:pt x="209" y="172"/>
                  <a:pt x="222" y="163"/>
                  <a:pt x="230" y="155"/>
                </a:cubicBezTo>
                <a:cubicBezTo>
                  <a:pt x="232" y="154"/>
                  <a:pt x="237" y="160"/>
                  <a:pt x="235" y="161"/>
                </a:cubicBezTo>
                <a:close/>
                <a:moveTo>
                  <a:pt x="222" y="200"/>
                </a:moveTo>
                <a:cubicBezTo>
                  <a:pt x="223" y="201"/>
                  <a:pt x="227" y="198"/>
                  <a:pt x="223" y="198"/>
                </a:cubicBezTo>
                <a:cubicBezTo>
                  <a:pt x="243" y="183"/>
                  <a:pt x="243" y="183"/>
                  <a:pt x="243" y="183"/>
                </a:cubicBezTo>
                <a:cubicBezTo>
                  <a:pt x="239" y="194"/>
                  <a:pt x="231" y="204"/>
                  <a:pt x="219" y="206"/>
                </a:cubicBezTo>
                <a:cubicBezTo>
                  <a:pt x="216" y="207"/>
                  <a:pt x="222" y="203"/>
                  <a:pt x="222" y="200"/>
                </a:cubicBezTo>
                <a:close/>
                <a:moveTo>
                  <a:pt x="163" y="150"/>
                </a:moveTo>
                <a:cubicBezTo>
                  <a:pt x="127" y="178"/>
                  <a:pt x="89" y="204"/>
                  <a:pt x="55" y="237"/>
                </a:cubicBezTo>
                <a:cubicBezTo>
                  <a:pt x="55" y="236"/>
                  <a:pt x="55" y="236"/>
                  <a:pt x="54" y="236"/>
                </a:cubicBezTo>
                <a:cubicBezTo>
                  <a:pt x="76" y="212"/>
                  <a:pt x="105" y="193"/>
                  <a:pt x="128" y="169"/>
                </a:cubicBezTo>
                <a:cubicBezTo>
                  <a:pt x="138" y="159"/>
                  <a:pt x="149" y="150"/>
                  <a:pt x="159" y="140"/>
                </a:cubicBezTo>
                <a:cubicBezTo>
                  <a:pt x="160" y="144"/>
                  <a:pt x="162" y="147"/>
                  <a:pt x="163" y="150"/>
                </a:cubicBezTo>
                <a:close/>
                <a:moveTo>
                  <a:pt x="39" y="246"/>
                </a:moveTo>
                <a:cubicBezTo>
                  <a:pt x="38" y="247"/>
                  <a:pt x="35" y="250"/>
                  <a:pt x="32" y="248"/>
                </a:cubicBezTo>
                <a:cubicBezTo>
                  <a:pt x="68" y="205"/>
                  <a:pt x="111" y="170"/>
                  <a:pt x="151" y="131"/>
                </a:cubicBezTo>
                <a:cubicBezTo>
                  <a:pt x="151" y="131"/>
                  <a:pt x="152" y="131"/>
                  <a:pt x="152" y="130"/>
                </a:cubicBezTo>
                <a:cubicBezTo>
                  <a:pt x="154" y="132"/>
                  <a:pt x="155" y="136"/>
                  <a:pt x="157" y="138"/>
                </a:cubicBezTo>
                <a:cubicBezTo>
                  <a:pt x="117" y="174"/>
                  <a:pt x="76" y="208"/>
                  <a:pt x="39" y="246"/>
                </a:cubicBezTo>
                <a:close/>
                <a:moveTo>
                  <a:pt x="42" y="252"/>
                </a:moveTo>
                <a:cubicBezTo>
                  <a:pt x="77" y="218"/>
                  <a:pt x="119" y="191"/>
                  <a:pt x="156" y="159"/>
                </a:cubicBezTo>
                <a:cubicBezTo>
                  <a:pt x="156" y="162"/>
                  <a:pt x="158" y="165"/>
                  <a:pt x="155" y="167"/>
                </a:cubicBezTo>
                <a:cubicBezTo>
                  <a:pt x="159" y="165"/>
                  <a:pt x="162" y="159"/>
                  <a:pt x="166" y="155"/>
                </a:cubicBezTo>
                <a:cubicBezTo>
                  <a:pt x="171" y="165"/>
                  <a:pt x="171" y="165"/>
                  <a:pt x="171" y="165"/>
                </a:cubicBezTo>
                <a:cubicBezTo>
                  <a:pt x="133" y="191"/>
                  <a:pt x="98" y="222"/>
                  <a:pt x="65" y="253"/>
                </a:cubicBezTo>
                <a:cubicBezTo>
                  <a:pt x="90" y="226"/>
                  <a:pt x="120" y="203"/>
                  <a:pt x="146" y="177"/>
                </a:cubicBezTo>
                <a:cubicBezTo>
                  <a:pt x="144" y="175"/>
                  <a:pt x="144" y="175"/>
                  <a:pt x="144" y="175"/>
                </a:cubicBezTo>
                <a:cubicBezTo>
                  <a:pt x="146" y="173"/>
                  <a:pt x="151" y="171"/>
                  <a:pt x="152" y="166"/>
                </a:cubicBezTo>
                <a:cubicBezTo>
                  <a:pt x="84" y="229"/>
                  <a:pt x="84" y="229"/>
                  <a:pt x="84" y="229"/>
                </a:cubicBezTo>
                <a:cubicBezTo>
                  <a:pt x="84" y="230"/>
                  <a:pt x="84" y="230"/>
                  <a:pt x="84" y="230"/>
                </a:cubicBezTo>
                <a:cubicBezTo>
                  <a:pt x="77" y="234"/>
                  <a:pt x="75" y="238"/>
                  <a:pt x="69" y="243"/>
                </a:cubicBezTo>
                <a:cubicBezTo>
                  <a:pt x="67" y="243"/>
                  <a:pt x="67" y="243"/>
                  <a:pt x="67" y="243"/>
                </a:cubicBezTo>
                <a:cubicBezTo>
                  <a:pt x="66" y="244"/>
                  <a:pt x="66" y="244"/>
                  <a:pt x="66" y="244"/>
                </a:cubicBezTo>
                <a:cubicBezTo>
                  <a:pt x="65" y="245"/>
                  <a:pt x="65" y="245"/>
                  <a:pt x="65" y="245"/>
                </a:cubicBezTo>
                <a:cubicBezTo>
                  <a:pt x="63" y="248"/>
                  <a:pt x="63" y="248"/>
                  <a:pt x="63" y="248"/>
                </a:cubicBezTo>
                <a:cubicBezTo>
                  <a:pt x="62" y="249"/>
                  <a:pt x="62" y="249"/>
                  <a:pt x="62" y="249"/>
                </a:cubicBezTo>
                <a:cubicBezTo>
                  <a:pt x="61" y="250"/>
                  <a:pt x="61" y="250"/>
                  <a:pt x="61" y="250"/>
                </a:cubicBezTo>
                <a:cubicBezTo>
                  <a:pt x="62" y="251"/>
                  <a:pt x="62" y="251"/>
                  <a:pt x="62" y="251"/>
                </a:cubicBezTo>
                <a:cubicBezTo>
                  <a:pt x="61" y="254"/>
                  <a:pt x="58" y="256"/>
                  <a:pt x="56" y="258"/>
                </a:cubicBezTo>
                <a:cubicBezTo>
                  <a:pt x="55" y="258"/>
                  <a:pt x="55" y="258"/>
                  <a:pt x="55" y="258"/>
                </a:cubicBezTo>
                <a:cubicBezTo>
                  <a:pt x="55" y="259"/>
                  <a:pt x="55" y="259"/>
                  <a:pt x="55" y="259"/>
                </a:cubicBezTo>
                <a:cubicBezTo>
                  <a:pt x="51" y="263"/>
                  <a:pt x="51" y="263"/>
                  <a:pt x="51" y="263"/>
                </a:cubicBezTo>
                <a:cubicBezTo>
                  <a:pt x="49" y="261"/>
                  <a:pt x="48" y="263"/>
                  <a:pt x="48" y="264"/>
                </a:cubicBezTo>
                <a:cubicBezTo>
                  <a:pt x="47" y="266"/>
                  <a:pt x="47" y="266"/>
                  <a:pt x="47" y="266"/>
                </a:cubicBezTo>
                <a:cubicBezTo>
                  <a:pt x="46" y="266"/>
                  <a:pt x="45" y="268"/>
                  <a:pt x="47" y="267"/>
                </a:cubicBezTo>
                <a:cubicBezTo>
                  <a:pt x="45" y="269"/>
                  <a:pt x="40" y="279"/>
                  <a:pt x="38" y="272"/>
                </a:cubicBezTo>
                <a:cubicBezTo>
                  <a:pt x="36" y="265"/>
                  <a:pt x="36" y="258"/>
                  <a:pt x="42" y="252"/>
                </a:cubicBezTo>
                <a:close/>
                <a:moveTo>
                  <a:pt x="41" y="284"/>
                </a:moveTo>
                <a:cubicBezTo>
                  <a:pt x="53" y="270"/>
                  <a:pt x="70" y="254"/>
                  <a:pt x="85" y="240"/>
                </a:cubicBezTo>
                <a:cubicBezTo>
                  <a:pt x="109" y="216"/>
                  <a:pt x="138" y="195"/>
                  <a:pt x="165" y="175"/>
                </a:cubicBezTo>
                <a:cubicBezTo>
                  <a:pt x="152" y="188"/>
                  <a:pt x="152" y="188"/>
                  <a:pt x="152" y="188"/>
                </a:cubicBezTo>
                <a:cubicBezTo>
                  <a:pt x="152" y="191"/>
                  <a:pt x="154" y="190"/>
                  <a:pt x="154" y="189"/>
                </a:cubicBezTo>
                <a:cubicBezTo>
                  <a:pt x="156" y="188"/>
                  <a:pt x="156" y="188"/>
                  <a:pt x="156" y="188"/>
                </a:cubicBezTo>
                <a:cubicBezTo>
                  <a:pt x="162" y="185"/>
                  <a:pt x="167" y="179"/>
                  <a:pt x="172" y="173"/>
                </a:cubicBezTo>
                <a:cubicBezTo>
                  <a:pt x="173" y="176"/>
                  <a:pt x="178" y="178"/>
                  <a:pt x="179" y="176"/>
                </a:cubicBezTo>
                <a:cubicBezTo>
                  <a:pt x="183" y="159"/>
                  <a:pt x="199" y="148"/>
                  <a:pt x="218" y="151"/>
                </a:cubicBezTo>
                <a:cubicBezTo>
                  <a:pt x="220" y="151"/>
                  <a:pt x="223" y="151"/>
                  <a:pt x="224" y="152"/>
                </a:cubicBezTo>
                <a:cubicBezTo>
                  <a:pt x="169" y="188"/>
                  <a:pt x="121" y="232"/>
                  <a:pt x="71" y="274"/>
                </a:cubicBezTo>
                <a:cubicBezTo>
                  <a:pt x="75" y="268"/>
                  <a:pt x="81" y="264"/>
                  <a:pt x="83" y="259"/>
                </a:cubicBezTo>
                <a:cubicBezTo>
                  <a:pt x="84" y="258"/>
                  <a:pt x="84" y="258"/>
                  <a:pt x="84" y="258"/>
                </a:cubicBezTo>
                <a:cubicBezTo>
                  <a:pt x="85" y="257"/>
                  <a:pt x="85" y="257"/>
                  <a:pt x="85" y="257"/>
                </a:cubicBezTo>
                <a:cubicBezTo>
                  <a:pt x="85" y="256"/>
                  <a:pt x="85" y="256"/>
                  <a:pt x="85" y="256"/>
                </a:cubicBezTo>
                <a:cubicBezTo>
                  <a:pt x="86" y="255"/>
                  <a:pt x="86" y="255"/>
                  <a:pt x="86" y="255"/>
                </a:cubicBezTo>
                <a:cubicBezTo>
                  <a:pt x="88" y="248"/>
                  <a:pt x="83" y="256"/>
                  <a:pt x="83" y="254"/>
                </a:cubicBezTo>
                <a:cubicBezTo>
                  <a:pt x="80" y="259"/>
                  <a:pt x="75" y="262"/>
                  <a:pt x="72" y="266"/>
                </a:cubicBezTo>
                <a:cubicBezTo>
                  <a:pt x="64" y="275"/>
                  <a:pt x="53" y="282"/>
                  <a:pt x="48" y="293"/>
                </a:cubicBezTo>
                <a:cubicBezTo>
                  <a:pt x="47" y="294"/>
                  <a:pt x="48" y="298"/>
                  <a:pt x="51" y="296"/>
                </a:cubicBezTo>
                <a:cubicBezTo>
                  <a:pt x="103" y="252"/>
                  <a:pt x="154" y="207"/>
                  <a:pt x="208" y="166"/>
                </a:cubicBezTo>
                <a:cubicBezTo>
                  <a:pt x="209" y="166"/>
                  <a:pt x="211" y="166"/>
                  <a:pt x="212" y="166"/>
                </a:cubicBezTo>
                <a:cubicBezTo>
                  <a:pt x="159" y="214"/>
                  <a:pt x="99" y="254"/>
                  <a:pt x="51" y="306"/>
                </a:cubicBezTo>
                <a:cubicBezTo>
                  <a:pt x="50" y="307"/>
                  <a:pt x="50" y="309"/>
                  <a:pt x="49" y="309"/>
                </a:cubicBezTo>
                <a:cubicBezTo>
                  <a:pt x="46" y="302"/>
                  <a:pt x="36" y="289"/>
                  <a:pt x="41" y="284"/>
                </a:cubicBezTo>
                <a:close/>
                <a:moveTo>
                  <a:pt x="128" y="241"/>
                </a:moveTo>
                <a:cubicBezTo>
                  <a:pt x="127" y="244"/>
                  <a:pt x="124" y="246"/>
                  <a:pt x="122" y="246"/>
                </a:cubicBezTo>
                <a:cubicBezTo>
                  <a:pt x="123" y="244"/>
                  <a:pt x="125" y="242"/>
                  <a:pt x="128" y="241"/>
                </a:cubicBezTo>
                <a:close/>
                <a:moveTo>
                  <a:pt x="104" y="262"/>
                </a:moveTo>
                <a:cubicBezTo>
                  <a:pt x="104" y="262"/>
                  <a:pt x="104" y="262"/>
                  <a:pt x="104" y="262"/>
                </a:cubicBezTo>
                <a:cubicBezTo>
                  <a:pt x="104" y="262"/>
                  <a:pt x="104" y="262"/>
                  <a:pt x="104" y="262"/>
                </a:cubicBezTo>
                <a:cubicBezTo>
                  <a:pt x="104" y="262"/>
                  <a:pt x="104" y="262"/>
                  <a:pt x="104" y="262"/>
                </a:cubicBezTo>
                <a:cubicBezTo>
                  <a:pt x="108" y="257"/>
                  <a:pt x="112" y="253"/>
                  <a:pt x="117" y="251"/>
                </a:cubicBezTo>
                <a:cubicBezTo>
                  <a:pt x="112" y="255"/>
                  <a:pt x="109" y="260"/>
                  <a:pt x="104" y="263"/>
                </a:cubicBezTo>
                <a:cubicBezTo>
                  <a:pt x="101" y="267"/>
                  <a:pt x="96" y="270"/>
                  <a:pt x="92" y="272"/>
                </a:cubicBezTo>
                <a:cubicBezTo>
                  <a:pt x="95" y="268"/>
                  <a:pt x="100" y="265"/>
                  <a:pt x="104" y="263"/>
                </a:cubicBezTo>
                <a:cubicBezTo>
                  <a:pt x="104" y="262"/>
                  <a:pt x="104" y="262"/>
                  <a:pt x="104" y="262"/>
                </a:cubicBezTo>
                <a:cubicBezTo>
                  <a:pt x="104" y="262"/>
                  <a:pt x="104" y="262"/>
                  <a:pt x="104" y="262"/>
                </a:cubicBezTo>
                <a:close/>
                <a:moveTo>
                  <a:pt x="53" y="312"/>
                </a:moveTo>
                <a:cubicBezTo>
                  <a:pt x="106" y="268"/>
                  <a:pt x="155" y="221"/>
                  <a:pt x="211" y="181"/>
                </a:cubicBezTo>
                <a:cubicBezTo>
                  <a:pt x="216" y="177"/>
                  <a:pt x="220" y="172"/>
                  <a:pt x="227" y="170"/>
                </a:cubicBezTo>
                <a:cubicBezTo>
                  <a:pt x="201" y="192"/>
                  <a:pt x="175" y="218"/>
                  <a:pt x="147" y="239"/>
                </a:cubicBezTo>
                <a:cubicBezTo>
                  <a:pt x="147" y="245"/>
                  <a:pt x="139" y="243"/>
                  <a:pt x="136" y="249"/>
                </a:cubicBezTo>
                <a:cubicBezTo>
                  <a:pt x="120" y="262"/>
                  <a:pt x="103" y="275"/>
                  <a:pt x="89" y="290"/>
                </a:cubicBezTo>
                <a:cubicBezTo>
                  <a:pt x="89" y="292"/>
                  <a:pt x="89" y="292"/>
                  <a:pt x="89" y="292"/>
                </a:cubicBezTo>
                <a:cubicBezTo>
                  <a:pt x="79" y="297"/>
                  <a:pt x="72" y="308"/>
                  <a:pt x="65" y="316"/>
                </a:cubicBezTo>
                <a:cubicBezTo>
                  <a:pt x="63" y="316"/>
                  <a:pt x="63" y="316"/>
                  <a:pt x="63" y="316"/>
                </a:cubicBezTo>
                <a:cubicBezTo>
                  <a:pt x="63" y="317"/>
                  <a:pt x="63" y="317"/>
                  <a:pt x="63" y="317"/>
                </a:cubicBezTo>
                <a:cubicBezTo>
                  <a:pt x="60" y="318"/>
                  <a:pt x="60" y="321"/>
                  <a:pt x="57" y="322"/>
                </a:cubicBezTo>
                <a:cubicBezTo>
                  <a:pt x="55" y="320"/>
                  <a:pt x="49" y="316"/>
                  <a:pt x="53" y="312"/>
                </a:cubicBezTo>
                <a:close/>
                <a:moveTo>
                  <a:pt x="60" y="328"/>
                </a:moveTo>
                <a:cubicBezTo>
                  <a:pt x="108" y="282"/>
                  <a:pt x="164" y="240"/>
                  <a:pt x="218" y="200"/>
                </a:cubicBezTo>
                <a:cubicBezTo>
                  <a:pt x="129" y="274"/>
                  <a:pt x="129" y="274"/>
                  <a:pt x="129" y="274"/>
                </a:cubicBezTo>
                <a:cubicBezTo>
                  <a:pt x="129" y="275"/>
                  <a:pt x="129" y="275"/>
                  <a:pt x="129" y="275"/>
                </a:cubicBezTo>
                <a:cubicBezTo>
                  <a:pt x="128" y="276"/>
                  <a:pt x="128" y="276"/>
                  <a:pt x="128" y="276"/>
                </a:cubicBezTo>
                <a:cubicBezTo>
                  <a:pt x="128" y="277"/>
                  <a:pt x="128" y="277"/>
                  <a:pt x="128" y="277"/>
                </a:cubicBezTo>
                <a:cubicBezTo>
                  <a:pt x="125" y="278"/>
                  <a:pt x="125" y="281"/>
                  <a:pt x="122" y="282"/>
                </a:cubicBezTo>
                <a:cubicBezTo>
                  <a:pt x="120" y="280"/>
                  <a:pt x="119" y="282"/>
                  <a:pt x="118" y="284"/>
                </a:cubicBezTo>
                <a:cubicBezTo>
                  <a:pt x="117" y="285"/>
                  <a:pt x="117" y="285"/>
                  <a:pt x="117" y="285"/>
                </a:cubicBezTo>
                <a:cubicBezTo>
                  <a:pt x="116" y="286"/>
                  <a:pt x="116" y="286"/>
                  <a:pt x="116" y="286"/>
                </a:cubicBezTo>
                <a:cubicBezTo>
                  <a:pt x="116" y="287"/>
                  <a:pt x="116" y="287"/>
                  <a:pt x="116" y="287"/>
                </a:cubicBezTo>
                <a:cubicBezTo>
                  <a:pt x="104" y="294"/>
                  <a:pt x="96" y="306"/>
                  <a:pt x="86" y="316"/>
                </a:cubicBezTo>
                <a:cubicBezTo>
                  <a:pt x="84" y="316"/>
                  <a:pt x="84" y="316"/>
                  <a:pt x="84" y="316"/>
                </a:cubicBezTo>
                <a:cubicBezTo>
                  <a:pt x="77" y="325"/>
                  <a:pt x="72" y="332"/>
                  <a:pt x="63" y="338"/>
                </a:cubicBezTo>
                <a:cubicBezTo>
                  <a:pt x="60" y="335"/>
                  <a:pt x="58" y="329"/>
                  <a:pt x="60" y="328"/>
                </a:cubicBezTo>
                <a:close/>
                <a:moveTo>
                  <a:pt x="185" y="247"/>
                </a:moveTo>
                <a:cubicBezTo>
                  <a:pt x="187" y="243"/>
                  <a:pt x="191" y="239"/>
                  <a:pt x="196" y="237"/>
                </a:cubicBezTo>
                <a:cubicBezTo>
                  <a:pt x="195" y="238"/>
                  <a:pt x="198" y="241"/>
                  <a:pt x="200" y="235"/>
                </a:cubicBezTo>
                <a:cubicBezTo>
                  <a:pt x="205" y="243"/>
                  <a:pt x="201" y="254"/>
                  <a:pt x="194" y="259"/>
                </a:cubicBezTo>
                <a:cubicBezTo>
                  <a:pt x="168" y="276"/>
                  <a:pt x="144" y="295"/>
                  <a:pt x="119" y="314"/>
                </a:cubicBezTo>
                <a:cubicBezTo>
                  <a:pt x="141" y="290"/>
                  <a:pt x="167" y="267"/>
                  <a:pt x="191" y="245"/>
                </a:cubicBezTo>
                <a:cubicBezTo>
                  <a:pt x="188" y="245"/>
                  <a:pt x="188" y="247"/>
                  <a:pt x="185" y="247"/>
                </a:cubicBezTo>
                <a:close/>
                <a:moveTo>
                  <a:pt x="103" y="304"/>
                </a:moveTo>
                <a:cubicBezTo>
                  <a:pt x="134" y="274"/>
                  <a:pt x="169" y="247"/>
                  <a:pt x="202" y="220"/>
                </a:cubicBezTo>
                <a:cubicBezTo>
                  <a:pt x="203" y="224"/>
                  <a:pt x="203" y="228"/>
                  <a:pt x="199" y="230"/>
                </a:cubicBezTo>
                <a:cubicBezTo>
                  <a:pt x="165" y="253"/>
                  <a:pt x="134" y="278"/>
                  <a:pt x="103" y="304"/>
                </a:cubicBezTo>
                <a:close/>
                <a:moveTo>
                  <a:pt x="200" y="314"/>
                </a:moveTo>
                <a:cubicBezTo>
                  <a:pt x="131" y="374"/>
                  <a:pt x="131" y="374"/>
                  <a:pt x="131" y="374"/>
                </a:cubicBezTo>
                <a:cubicBezTo>
                  <a:pt x="130" y="375"/>
                  <a:pt x="130" y="375"/>
                  <a:pt x="130" y="375"/>
                </a:cubicBezTo>
                <a:cubicBezTo>
                  <a:pt x="120" y="383"/>
                  <a:pt x="120" y="383"/>
                  <a:pt x="120" y="383"/>
                </a:cubicBezTo>
                <a:cubicBezTo>
                  <a:pt x="148" y="356"/>
                  <a:pt x="173" y="322"/>
                  <a:pt x="201" y="295"/>
                </a:cubicBezTo>
                <a:cubicBezTo>
                  <a:pt x="201" y="298"/>
                  <a:pt x="206" y="308"/>
                  <a:pt x="200" y="314"/>
                </a:cubicBezTo>
                <a:close/>
                <a:moveTo>
                  <a:pt x="178" y="250"/>
                </a:moveTo>
                <a:cubicBezTo>
                  <a:pt x="180" y="251"/>
                  <a:pt x="179" y="253"/>
                  <a:pt x="178" y="252"/>
                </a:cubicBezTo>
                <a:cubicBezTo>
                  <a:pt x="140" y="282"/>
                  <a:pt x="108" y="318"/>
                  <a:pt x="76" y="352"/>
                </a:cubicBezTo>
                <a:cubicBezTo>
                  <a:pt x="71" y="350"/>
                  <a:pt x="69" y="346"/>
                  <a:pt x="68" y="342"/>
                </a:cubicBezTo>
                <a:cubicBezTo>
                  <a:pt x="102" y="309"/>
                  <a:pt x="140" y="279"/>
                  <a:pt x="178" y="250"/>
                </a:cubicBezTo>
                <a:close/>
                <a:moveTo>
                  <a:pt x="114" y="394"/>
                </a:moveTo>
                <a:cubicBezTo>
                  <a:pt x="157" y="357"/>
                  <a:pt x="157" y="357"/>
                  <a:pt x="157" y="357"/>
                </a:cubicBezTo>
                <a:cubicBezTo>
                  <a:pt x="122" y="398"/>
                  <a:pt x="122" y="398"/>
                  <a:pt x="122" y="398"/>
                </a:cubicBezTo>
                <a:cubicBezTo>
                  <a:pt x="118" y="402"/>
                  <a:pt x="112" y="396"/>
                  <a:pt x="114" y="394"/>
                </a:cubicBezTo>
                <a:close/>
                <a:moveTo>
                  <a:pt x="137" y="388"/>
                </a:moveTo>
                <a:cubicBezTo>
                  <a:pt x="158" y="363"/>
                  <a:pt x="181" y="338"/>
                  <a:pt x="205" y="315"/>
                </a:cubicBezTo>
                <a:cubicBezTo>
                  <a:pt x="209" y="317"/>
                  <a:pt x="214" y="318"/>
                  <a:pt x="218" y="318"/>
                </a:cubicBezTo>
                <a:cubicBezTo>
                  <a:pt x="190" y="336"/>
                  <a:pt x="167" y="357"/>
                  <a:pt x="146" y="382"/>
                </a:cubicBezTo>
                <a:cubicBezTo>
                  <a:pt x="146" y="382"/>
                  <a:pt x="145" y="383"/>
                  <a:pt x="145" y="383"/>
                </a:cubicBezTo>
                <a:cubicBezTo>
                  <a:pt x="145" y="383"/>
                  <a:pt x="146" y="383"/>
                  <a:pt x="146" y="383"/>
                </a:cubicBezTo>
                <a:cubicBezTo>
                  <a:pt x="175" y="357"/>
                  <a:pt x="175" y="357"/>
                  <a:pt x="175" y="357"/>
                </a:cubicBezTo>
                <a:cubicBezTo>
                  <a:pt x="175" y="356"/>
                  <a:pt x="175" y="356"/>
                  <a:pt x="175" y="356"/>
                </a:cubicBezTo>
                <a:cubicBezTo>
                  <a:pt x="175" y="354"/>
                  <a:pt x="177" y="353"/>
                  <a:pt x="179" y="353"/>
                </a:cubicBezTo>
                <a:cubicBezTo>
                  <a:pt x="179" y="354"/>
                  <a:pt x="179" y="354"/>
                  <a:pt x="179" y="354"/>
                </a:cubicBezTo>
                <a:cubicBezTo>
                  <a:pt x="180" y="353"/>
                  <a:pt x="180" y="353"/>
                  <a:pt x="180" y="353"/>
                </a:cubicBezTo>
                <a:cubicBezTo>
                  <a:pt x="181" y="352"/>
                  <a:pt x="181" y="352"/>
                  <a:pt x="181" y="352"/>
                </a:cubicBezTo>
                <a:cubicBezTo>
                  <a:pt x="182" y="351"/>
                  <a:pt x="182" y="351"/>
                  <a:pt x="182" y="351"/>
                </a:cubicBezTo>
                <a:cubicBezTo>
                  <a:pt x="183" y="351"/>
                  <a:pt x="183" y="350"/>
                  <a:pt x="181" y="350"/>
                </a:cubicBezTo>
                <a:cubicBezTo>
                  <a:pt x="189" y="348"/>
                  <a:pt x="189" y="340"/>
                  <a:pt x="195" y="337"/>
                </a:cubicBezTo>
                <a:cubicBezTo>
                  <a:pt x="197" y="337"/>
                  <a:pt x="197" y="337"/>
                  <a:pt x="197" y="337"/>
                </a:cubicBezTo>
                <a:cubicBezTo>
                  <a:pt x="197" y="336"/>
                  <a:pt x="197" y="336"/>
                  <a:pt x="197" y="336"/>
                </a:cubicBezTo>
                <a:cubicBezTo>
                  <a:pt x="199" y="335"/>
                  <a:pt x="199" y="335"/>
                  <a:pt x="199" y="335"/>
                </a:cubicBezTo>
                <a:cubicBezTo>
                  <a:pt x="200" y="334"/>
                  <a:pt x="200" y="334"/>
                  <a:pt x="200" y="334"/>
                </a:cubicBezTo>
                <a:cubicBezTo>
                  <a:pt x="201" y="334"/>
                  <a:pt x="202" y="334"/>
                  <a:pt x="203" y="332"/>
                </a:cubicBezTo>
                <a:cubicBezTo>
                  <a:pt x="204" y="333"/>
                  <a:pt x="207" y="330"/>
                  <a:pt x="204" y="331"/>
                </a:cubicBezTo>
                <a:cubicBezTo>
                  <a:pt x="207" y="329"/>
                  <a:pt x="207" y="329"/>
                  <a:pt x="207" y="329"/>
                </a:cubicBezTo>
                <a:cubicBezTo>
                  <a:pt x="211" y="329"/>
                  <a:pt x="211" y="329"/>
                  <a:pt x="211" y="329"/>
                </a:cubicBezTo>
                <a:cubicBezTo>
                  <a:pt x="186" y="356"/>
                  <a:pt x="159" y="381"/>
                  <a:pt x="136" y="409"/>
                </a:cubicBezTo>
                <a:cubicBezTo>
                  <a:pt x="131" y="408"/>
                  <a:pt x="127" y="405"/>
                  <a:pt x="124" y="402"/>
                </a:cubicBezTo>
                <a:cubicBezTo>
                  <a:pt x="133" y="398"/>
                  <a:pt x="131" y="392"/>
                  <a:pt x="137" y="388"/>
                </a:cubicBezTo>
                <a:close/>
                <a:moveTo>
                  <a:pt x="141" y="410"/>
                </a:moveTo>
                <a:cubicBezTo>
                  <a:pt x="149" y="405"/>
                  <a:pt x="158" y="396"/>
                  <a:pt x="164" y="390"/>
                </a:cubicBezTo>
                <a:cubicBezTo>
                  <a:pt x="166" y="390"/>
                  <a:pt x="166" y="390"/>
                  <a:pt x="166" y="390"/>
                </a:cubicBezTo>
                <a:cubicBezTo>
                  <a:pt x="185" y="372"/>
                  <a:pt x="202" y="356"/>
                  <a:pt x="219" y="339"/>
                </a:cubicBezTo>
                <a:cubicBezTo>
                  <a:pt x="149" y="417"/>
                  <a:pt x="149" y="417"/>
                  <a:pt x="149" y="417"/>
                </a:cubicBezTo>
                <a:cubicBezTo>
                  <a:pt x="146" y="415"/>
                  <a:pt x="136" y="414"/>
                  <a:pt x="141" y="410"/>
                </a:cubicBezTo>
                <a:close/>
                <a:moveTo>
                  <a:pt x="154" y="417"/>
                </a:moveTo>
                <a:cubicBezTo>
                  <a:pt x="202" y="365"/>
                  <a:pt x="202" y="365"/>
                  <a:pt x="202" y="365"/>
                </a:cubicBezTo>
                <a:cubicBezTo>
                  <a:pt x="204" y="369"/>
                  <a:pt x="196" y="382"/>
                  <a:pt x="193" y="386"/>
                </a:cubicBezTo>
                <a:cubicBezTo>
                  <a:pt x="181" y="398"/>
                  <a:pt x="170" y="410"/>
                  <a:pt x="158" y="421"/>
                </a:cubicBezTo>
                <a:cubicBezTo>
                  <a:pt x="155" y="422"/>
                  <a:pt x="153" y="418"/>
                  <a:pt x="154" y="417"/>
                </a:cubicBezTo>
                <a:close/>
                <a:moveTo>
                  <a:pt x="157" y="430"/>
                </a:moveTo>
                <a:cubicBezTo>
                  <a:pt x="157" y="430"/>
                  <a:pt x="157" y="430"/>
                  <a:pt x="157" y="430"/>
                </a:cubicBezTo>
                <a:cubicBezTo>
                  <a:pt x="160" y="428"/>
                  <a:pt x="163" y="431"/>
                  <a:pt x="164" y="433"/>
                </a:cubicBezTo>
                <a:cubicBezTo>
                  <a:pt x="161" y="434"/>
                  <a:pt x="158" y="432"/>
                  <a:pt x="157" y="430"/>
                </a:cubicBezTo>
                <a:close/>
                <a:moveTo>
                  <a:pt x="164" y="425"/>
                </a:moveTo>
                <a:cubicBezTo>
                  <a:pt x="171" y="419"/>
                  <a:pt x="179" y="414"/>
                  <a:pt x="186" y="409"/>
                </a:cubicBezTo>
                <a:cubicBezTo>
                  <a:pt x="182" y="414"/>
                  <a:pt x="179" y="419"/>
                  <a:pt x="173" y="422"/>
                </a:cubicBezTo>
                <a:cubicBezTo>
                  <a:pt x="171" y="424"/>
                  <a:pt x="168" y="429"/>
                  <a:pt x="164" y="425"/>
                </a:cubicBezTo>
                <a:close/>
                <a:moveTo>
                  <a:pt x="175" y="429"/>
                </a:moveTo>
                <a:cubicBezTo>
                  <a:pt x="206" y="411"/>
                  <a:pt x="206" y="411"/>
                  <a:pt x="206" y="411"/>
                </a:cubicBezTo>
                <a:cubicBezTo>
                  <a:pt x="186" y="433"/>
                  <a:pt x="186" y="433"/>
                  <a:pt x="186" y="433"/>
                </a:cubicBezTo>
                <a:cubicBezTo>
                  <a:pt x="185" y="435"/>
                  <a:pt x="178" y="432"/>
                  <a:pt x="175" y="429"/>
                </a:cubicBezTo>
                <a:close/>
                <a:moveTo>
                  <a:pt x="219" y="406"/>
                </a:moveTo>
                <a:cubicBezTo>
                  <a:pt x="219" y="406"/>
                  <a:pt x="220" y="405"/>
                  <a:pt x="222" y="405"/>
                </a:cubicBezTo>
                <a:cubicBezTo>
                  <a:pt x="224" y="404"/>
                  <a:pt x="226" y="407"/>
                  <a:pt x="230" y="407"/>
                </a:cubicBezTo>
                <a:cubicBezTo>
                  <a:pt x="218" y="415"/>
                  <a:pt x="204" y="423"/>
                  <a:pt x="194" y="433"/>
                </a:cubicBezTo>
                <a:cubicBezTo>
                  <a:pt x="200" y="424"/>
                  <a:pt x="211" y="414"/>
                  <a:pt x="219" y="406"/>
                </a:cubicBezTo>
                <a:close/>
                <a:moveTo>
                  <a:pt x="213" y="440"/>
                </a:moveTo>
                <a:cubicBezTo>
                  <a:pt x="207" y="439"/>
                  <a:pt x="199" y="439"/>
                  <a:pt x="194" y="437"/>
                </a:cubicBezTo>
                <a:cubicBezTo>
                  <a:pt x="204" y="430"/>
                  <a:pt x="215" y="420"/>
                  <a:pt x="225" y="415"/>
                </a:cubicBezTo>
                <a:cubicBezTo>
                  <a:pt x="222" y="422"/>
                  <a:pt x="222" y="422"/>
                  <a:pt x="222" y="422"/>
                </a:cubicBezTo>
                <a:cubicBezTo>
                  <a:pt x="230" y="414"/>
                  <a:pt x="241" y="404"/>
                  <a:pt x="254" y="401"/>
                </a:cubicBezTo>
                <a:cubicBezTo>
                  <a:pt x="412" y="287"/>
                  <a:pt x="412" y="287"/>
                  <a:pt x="412" y="287"/>
                </a:cubicBezTo>
                <a:cubicBezTo>
                  <a:pt x="351" y="339"/>
                  <a:pt x="282" y="386"/>
                  <a:pt x="220" y="437"/>
                </a:cubicBezTo>
                <a:cubicBezTo>
                  <a:pt x="218" y="438"/>
                  <a:pt x="216" y="441"/>
                  <a:pt x="213" y="440"/>
                </a:cubicBezTo>
                <a:close/>
                <a:moveTo>
                  <a:pt x="445" y="240"/>
                </a:moveTo>
                <a:cubicBezTo>
                  <a:pt x="442" y="242"/>
                  <a:pt x="442" y="240"/>
                  <a:pt x="443" y="239"/>
                </a:cubicBezTo>
                <a:cubicBezTo>
                  <a:pt x="450" y="235"/>
                  <a:pt x="455" y="231"/>
                  <a:pt x="462" y="229"/>
                </a:cubicBezTo>
                <a:cubicBezTo>
                  <a:pt x="460" y="250"/>
                  <a:pt x="442" y="255"/>
                  <a:pt x="430" y="266"/>
                </a:cubicBezTo>
                <a:cubicBezTo>
                  <a:pt x="391" y="298"/>
                  <a:pt x="350" y="327"/>
                  <a:pt x="308" y="356"/>
                </a:cubicBezTo>
                <a:cubicBezTo>
                  <a:pt x="308" y="356"/>
                  <a:pt x="307" y="356"/>
                  <a:pt x="306" y="356"/>
                </a:cubicBezTo>
                <a:cubicBezTo>
                  <a:pt x="301" y="360"/>
                  <a:pt x="301" y="360"/>
                  <a:pt x="301" y="360"/>
                </a:cubicBezTo>
                <a:cubicBezTo>
                  <a:pt x="302" y="358"/>
                  <a:pt x="304" y="357"/>
                  <a:pt x="306" y="356"/>
                </a:cubicBezTo>
                <a:cubicBezTo>
                  <a:pt x="322" y="345"/>
                  <a:pt x="337" y="331"/>
                  <a:pt x="352" y="318"/>
                </a:cubicBezTo>
                <a:cubicBezTo>
                  <a:pt x="353" y="318"/>
                  <a:pt x="353" y="318"/>
                  <a:pt x="353" y="318"/>
                </a:cubicBezTo>
                <a:cubicBezTo>
                  <a:pt x="354" y="318"/>
                  <a:pt x="354" y="318"/>
                  <a:pt x="354" y="318"/>
                </a:cubicBezTo>
                <a:cubicBezTo>
                  <a:pt x="385" y="294"/>
                  <a:pt x="416" y="268"/>
                  <a:pt x="445" y="242"/>
                </a:cubicBezTo>
                <a:cubicBezTo>
                  <a:pt x="445" y="241"/>
                  <a:pt x="445" y="241"/>
                  <a:pt x="445" y="240"/>
                </a:cubicBezTo>
                <a:close/>
                <a:moveTo>
                  <a:pt x="416" y="314"/>
                </a:moveTo>
                <a:cubicBezTo>
                  <a:pt x="427" y="307"/>
                  <a:pt x="438" y="302"/>
                  <a:pt x="446" y="292"/>
                </a:cubicBezTo>
                <a:cubicBezTo>
                  <a:pt x="447" y="290"/>
                  <a:pt x="441" y="292"/>
                  <a:pt x="439" y="293"/>
                </a:cubicBezTo>
                <a:cubicBezTo>
                  <a:pt x="410" y="311"/>
                  <a:pt x="410" y="311"/>
                  <a:pt x="410" y="311"/>
                </a:cubicBezTo>
                <a:cubicBezTo>
                  <a:pt x="441" y="284"/>
                  <a:pt x="441" y="284"/>
                  <a:pt x="441" y="284"/>
                </a:cubicBezTo>
                <a:cubicBezTo>
                  <a:pt x="436" y="286"/>
                  <a:pt x="434" y="284"/>
                  <a:pt x="436" y="283"/>
                </a:cubicBezTo>
                <a:cubicBezTo>
                  <a:pt x="442" y="278"/>
                  <a:pt x="450" y="278"/>
                  <a:pt x="455" y="271"/>
                </a:cubicBezTo>
                <a:cubicBezTo>
                  <a:pt x="450" y="289"/>
                  <a:pt x="444" y="305"/>
                  <a:pt x="436" y="319"/>
                </a:cubicBezTo>
                <a:cubicBezTo>
                  <a:pt x="407" y="334"/>
                  <a:pt x="382" y="357"/>
                  <a:pt x="354" y="374"/>
                </a:cubicBezTo>
                <a:cubicBezTo>
                  <a:pt x="378" y="354"/>
                  <a:pt x="402" y="333"/>
                  <a:pt x="425" y="311"/>
                </a:cubicBezTo>
                <a:cubicBezTo>
                  <a:pt x="422" y="312"/>
                  <a:pt x="419" y="314"/>
                  <a:pt x="416" y="314"/>
                </a:cubicBezTo>
                <a:close/>
                <a:moveTo>
                  <a:pt x="454" y="265"/>
                </a:moveTo>
                <a:cubicBezTo>
                  <a:pt x="431" y="280"/>
                  <a:pt x="411" y="297"/>
                  <a:pt x="389" y="313"/>
                </a:cubicBezTo>
                <a:cubicBezTo>
                  <a:pt x="448" y="262"/>
                  <a:pt x="448" y="262"/>
                  <a:pt x="448" y="262"/>
                </a:cubicBezTo>
                <a:cubicBezTo>
                  <a:pt x="445" y="262"/>
                  <a:pt x="445" y="262"/>
                  <a:pt x="445" y="262"/>
                </a:cubicBezTo>
                <a:cubicBezTo>
                  <a:pt x="447" y="259"/>
                  <a:pt x="450" y="256"/>
                  <a:pt x="454" y="255"/>
                </a:cubicBezTo>
                <a:cubicBezTo>
                  <a:pt x="454" y="255"/>
                  <a:pt x="455" y="256"/>
                  <a:pt x="456" y="255"/>
                </a:cubicBezTo>
                <a:cubicBezTo>
                  <a:pt x="458" y="254"/>
                  <a:pt x="458" y="263"/>
                  <a:pt x="454" y="265"/>
                </a:cubicBezTo>
                <a:close/>
                <a:moveTo>
                  <a:pt x="427" y="251"/>
                </a:moveTo>
                <a:cubicBezTo>
                  <a:pt x="389" y="285"/>
                  <a:pt x="349" y="317"/>
                  <a:pt x="308" y="349"/>
                </a:cubicBezTo>
                <a:cubicBezTo>
                  <a:pt x="307" y="350"/>
                  <a:pt x="307" y="350"/>
                  <a:pt x="307" y="350"/>
                </a:cubicBezTo>
                <a:cubicBezTo>
                  <a:pt x="306" y="351"/>
                  <a:pt x="306" y="351"/>
                  <a:pt x="306" y="351"/>
                </a:cubicBezTo>
                <a:cubicBezTo>
                  <a:pt x="292" y="363"/>
                  <a:pt x="277" y="374"/>
                  <a:pt x="263" y="386"/>
                </a:cubicBezTo>
                <a:cubicBezTo>
                  <a:pt x="264" y="381"/>
                  <a:pt x="263" y="373"/>
                  <a:pt x="265" y="371"/>
                </a:cubicBezTo>
                <a:cubicBezTo>
                  <a:pt x="316" y="328"/>
                  <a:pt x="375" y="292"/>
                  <a:pt x="428" y="250"/>
                </a:cubicBezTo>
                <a:cubicBezTo>
                  <a:pt x="428" y="250"/>
                  <a:pt x="428" y="251"/>
                  <a:pt x="427" y="251"/>
                </a:cubicBezTo>
                <a:close/>
                <a:moveTo>
                  <a:pt x="300" y="361"/>
                </a:moveTo>
                <a:cubicBezTo>
                  <a:pt x="298" y="364"/>
                  <a:pt x="295" y="365"/>
                  <a:pt x="293" y="366"/>
                </a:cubicBezTo>
                <a:cubicBezTo>
                  <a:pt x="294" y="363"/>
                  <a:pt x="297" y="363"/>
                  <a:pt x="300" y="361"/>
                </a:cubicBezTo>
                <a:close/>
                <a:moveTo>
                  <a:pt x="266" y="361"/>
                </a:moveTo>
                <a:cubicBezTo>
                  <a:pt x="302" y="326"/>
                  <a:pt x="343" y="295"/>
                  <a:pt x="385" y="266"/>
                </a:cubicBezTo>
                <a:cubicBezTo>
                  <a:pt x="346" y="297"/>
                  <a:pt x="305" y="330"/>
                  <a:pt x="267" y="366"/>
                </a:cubicBezTo>
                <a:cubicBezTo>
                  <a:pt x="265" y="368"/>
                  <a:pt x="263" y="363"/>
                  <a:pt x="266" y="361"/>
                </a:cubicBezTo>
                <a:close/>
                <a:moveTo>
                  <a:pt x="261" y="357"/>
                </a:moveTo>
                <a:cubicBezTo>
                  <a:pt x="264" y="354"/>
                  <a:pt x="267" y="348"/>
                  <a:pt x="273" y="347"/>
                </a:cubicBezTo>
                <a:cubicBezTo>
                  <a:pt x="269" y="351"/>
                  <a:pt x="265" y="356"/>
                  <a:pt x="261" y="357"/>
                </a:cubicBezTo>
                <a:close/>
                <a:moveTo>
                  <a:pt x="235" y="442"/>
                </a:moveTo>
                <a:cubicBezTo>
                  <a:pt x="234" y="443"/>
                  <a:pt x="226" y="441"/>
                  <a:pt x="222" y="441"/>
                </a:cubicBezTo>
                <a:cubicBezTo>
                  <a:pt x="283" y="388"/>
                  <a:pt x="354" y="348"/>
                  <a:pt x="417" y="298"/>
                </a:cubicBezTo>
                <a:cubicBezTo>
                  <a:pt x="418" y="296"/>
                  <a:pt x="420" y="293"/>
                  <a:pt x="423" y="292"/>
                </a:cubicBezTo>
                <a:cubicBezTo>
                  <a:pt x="422" y="294"/>
                  <a:pt x="420" y="297"/>
                  <a:pt x="417" y="298"/>
                </a:cubicBezTo>
                <a:cubicBezTo>
                  <a:pt x="416" y="298"/>
                  <a:pt x="416" y="300"/>
                  <a:pt x="416" y="300"/>
                </a:cubicBezTo>
                <a:cubicBezTo>
                  <a:pt x="356" y="347"/>
                  <a:pt x="356" y="347"/>
                  <a:pt x="356" y="347"/>
                </a:cubicBezTo>
                <a:cubicBezTo>
                  <a:pt x="316" y="379"/>
                  <a:pt x="269" y="404"/>
                  <a:pt x="235" y="442"/>
                </a:cubicBezTo>
                <a:close/>
                <a:moveTo>
                  <a:pt x="242" y="444"/>
                </a:moveTo>
                <a:cubicBezTo>
                  <a:pt x="248" y="436"/>
                  <a:pt x="254" y="432"/>
                  <a:pt x="259" y="427"/>
                </a:cubicBezTo>
                <a:cubicBezTo>
                  <a:pt x="309" y="388"/>
                  <a:pt x="362" y="350"/>
                  <a:pt x="415" y="314"/>
                </a:cubicBezTo>
                <a:cubicBezTo>
                  <a:pt x="377" y="351"/>
                  <a:pt x="333" y="385"/>
                  <a:pt x="290" y="417"/>
                </a:cubicBezTo>
                <a:cubicBezTo>
                  <a:pt x="276" y="427"/>
                  <a:pt x="265" y="441"/>
                  <a:pt x="242" y="444"/>
                </a:cubicBezTo>
                <a:close/>
                <a:moveTo>
                  <a:pt x="411" y="345"/>
                </a:moveTo>
                <a:cubicBezTo>
                  <a:pt x="413" y="342"/>
                  <a:pt x="413" y="342"/>
                  <a:pt x="413" y="342"/>
                </a:cubicBezTo>
                <a:cubicBezTo>
                  <a:pt x="380" y="366"/>
                  <a:pt x="349" y="392"/>
                  <a:pt x="318" y="418"/>
                </a:cubicBezTo>
                <a:cubicBezTo>
                  <a:pt x="318" y="418"/>
                  <a:pt x="318" y="419"/>
                  <a:pt x="317" y="418"/>
                </a:cubicBezTo>
                <a:cubicBezTo>
                  <a:pt x="307" y="431"/>
                  <a:pt x="289" y="441"/>
                  <a:pt x="267" y="440"/>
                </a:cubicBezTo>
                <a:cubicBezTo>
                  <a:pt x="320" y="402"/>
                  <a:pt x="375" y="366"/>
                  <a:pt x="427" y="328"/>
                </a:cubicBezTo>
                <a:cubicBezTo>
                  <a:pt x="425" y="332"/>
                  <a:pt x="422" y="333"/>
                  <a:pt x="418" y="336"/>
                </a:cubicBezTo>
                <a:cubicBezTo>
                  <a:pt x="423" y="338"/>
                  <a:pt x="427" y="334"/>
                  <a:pt x="432" y="331"/>
                </a:cubicBezTo>
                <a:cubicBezTo>
                  <a:pt x="411" y="370"/>
                  <a:pt x="371" y="387"/>
                  <a:pt x="339" y="411"/>
                </a:cubicBezTo>
                <a:cubicBezTo>
                  <a:pt x="331" y="417"/>
                  <a:pt x="322" y="423"/>
                  <a:pt x="313" y="427"/>
                </a:cubicBezTo>
                <a:cubicBezTo>
                  <a:pt x="418" y="342"/>
                  <a:pt x="418" y="342"/>
                  <a:pt x="418" y="342"/>
                </a:cubicBezTo>
                <a:cubicBezTo>
                  <a:pt x="415" y="342"/>
                  <a:pt x="414" y="345"/>
                  <a:pt x="411" y="345"/>
                </a:cubicBezTo>
                <a:close/>
                <a:moveTo>
                  <a:pt x="384" y="386"/>
                </a:moveTo>
                <a:cubicBezTo>
                  <a:pt x="371" y="401"/>
                  <a:pt x="349" y="416"/>
                  <a:pt x="329" y="424"/>
                </a:cubicBezTo>
                <a:cubicBezTo>
                  <a:pt x="346" y="410"/>
                  <a:pt x="365" y="398"/>
                  <a:pt x="384" y="386"/>
                </a:cubicBezTo>
                <a:close/>
                <a:moveTo>
                  <a:pt x="469" y="213"/>
                </a:moveTo>
                <a:cubicBezTo>
                  <a:pt x="469" y="211"/>
                  <a:pt x="469" y="205"/>
                  <a:pt x="469" y="201"/>
                </a:cubicBezTo>
                <a:cubicBezTo>
                  <a:pt x="485" y="257"/>
                  <a:pt x="468" y="322"/>
                  <a:pt x="441" y="355"/>
                </a:cubicBezTo>
                <a:cubicBezTo>
                  <a:pt x="410" y="394"/>
                  <a:pt x="373" y="426"/>
                  <a:pt x="314" y="436"/>
                </a:cubicBezTo>
                <a:cubicBezTo>
                  <a:pt x="401" y="402"/>
                  <a:pt x="459" y="334"/>
                  <a:pt x="467" y="224"/>
                </a:cubicBezTo>
                <a:cubicBezTo>
                  <a:pt x="468" y="220"/>
                  <a:pt x="471" y="217"/>
                  <a:pt x="469" y="213"/>
                </a:cubicBezTo>
                <a:close/>
                <a:moveTo>
                  <a:pt x="437" y="238"/>
                </a:moveTo>
                <a:cubicBezTo>
                  <a:pt x="405" y="259"/>
                  <a:pt x="377" y="285"/>
                  <a:pt x="345" y="306"/>
                </a:cubicBezTo>
                <a:cubicBezTo>
                  <a:pt x="345" y="306"/>
                  <a:pt x="343" y="306"/>
                  <a:pt x="343" y="306"/>
                </a:cubicBezTo>
                <a:cubicBezTo>
                  <a:pt x="442" y="223"/>
                  <a:pt x="442" y="223"/>
                  <a:pt x="442" y="223"/>
                </a:cubicBezTo>
                <a:cubicBezTo>
                  <a:pt x="439" y="223"/>
                  <a:pt x="438" y="225"/>
                  <a:pt x="436" y="224"/>
                </a:cubicBezTo>
                <a:cubicBezTo>
                  <a:pt x="445" y="218"/>
                  <a:pt x="456" y="212"/>
                  <a:pt x="464" y="203"/>
                </a:cubicBezTo>
                <a:cubicBezTo>
                  <a:pt x="466" y="225"/>
                  <a:pt x="449" y="230"/>
                  <a:pt x="437" y="238"/>
                </a:cubicBezTo>
                <a:close/>
                <a:moveTo>
                  <a:pt x="419" y="236"/>
                </a:moveTo>
                <a:cubicBezTo>
                  <a:pt x="429" y="225"/>
                  <a:pt x="442" y="214"/>
                  <a:pt x="455" y="206"/>
                </a:cubicBezTo>
                <a:cubicBezTo>
                  <a:pt x="449" y="214"/>
                  <a:pt x="440" y="218"/>
                  <a:pt x="434" y="225"/>
                </a:cubicBezTo>
                <a:lnTo>
                  <a:pt x="419" y="236"/>
                </a:lnTo>
                <a:close/>
                <a:moveTo>
                  <a:pt x="458" y="198"/>
                </a:moveTo>
                <a:cubicBezTo>
                  <a:pt x="348" y="288"/>
                  <a:pt x="348" y="288"/>
                  <a:pt x="348" y="288"/>
                </a:cubicBezTo>
                <a:cubicBezTo>
                  <a:pt x="347" y="289"/>
                  <a:pt x="345" y="288"/>
                  <a:pt x="344" y="288"/>
                </a:cubicBezTo>
                <a:cubicBezTo>
                  <a:pt x="344" y="291"/>
                  <a:pt x="341" y="293"/>
                  <a:pt x="338" y="294"/>
                </a:cubicBezTo>
                <a:cubicBezTo>
                  <a:pt x="340" y="292"/>
                  <a:pt x="342" y="289"/>
                  <a:pt x="344" y="288"/>
                </a:cubicBezTo>
                <a:cubicBezTo>
                  <a:pt x="382" y="252"/>
                  <a:pt x="423" y="220"/>
                  <a:pt x="461" y="185"/>
                </a:cubicBezTo>
                <a:cubicBezTo>
                  <a:pt x="464" y="189"/>
                  <a:pt x="462" y="194"/>
                  <a:pt x="458" y="198"/>
                </a:cubicBezTo>
                <a:close/>
                <a:moveTo>
                  <a:pt x="330" y="295"/>
                </a:moveTo>
                <a:cubicBezTo>
                  <a:pt x="339" y="285"/>
                  <a:pt x="349" y="275"/>
                  <a:pt x="360" y="267"/>
                </a:cubicBezTo>
                <a:cubicBezTo>
                  <a:pt x="360" y="268"/>
                  <a:pt x="360" y="268"/>
                  <a:pt x="359" y="268"/>
                </a:cubicBezTo>
                <a:cubicBezTo>
                  <a:pt x="350" y="278"/>
                  <a:pt x="340" y="287"/>
                  <a:pt x="330" y="295"/>
                </a:cubicBezTo>
                <a:close/>
                <a:moveTo>
                  <a:pt x="457" y="159"/>
                </a:moveTo>
                <a:cubicBezTo>
                  <a:pt x="455" y="167"/>
                  <a:pt x="439" y="164"/>
                  <a:pt x="450" y="166"/>
                </a:cubicBezTo>
                <a:cubicBezTo>
                  <a:pt x="416" y="194"/>
                  <a:pt x="382" y="221"/>
                  <a:pt x="352" y="252"/>
                </a:cubicBezTo>
                <a:cubicBezTo>
                  <a:pt x="353" y="255"/>
                  <a:pt x="343" y="254"/>
                  <a:pt x="350" y="257"/>
                </a:cubicBezTo>
                <a:cubicBezTo>
                  <a:pt x="351" y="256"/>
                  <a:pt x="351" y="256"/>
                  <a:pt x="351" y="256"/>
                </a:cubicBezTo>
                <a:cubicBezTo>
                  <a:pt x="352" y="255"/>
                  <a:pt x="352" y="255"/>
                  <a:pt x="352" y="255"/>
                </a:cubicBezTo>
                <a:cubicBezTo>
                  <a:pt x="353" y="254"/>
                  <a:pt x="353" y="254"/>
                  <a:pt x="353" y="254"/>
                </a:cubicBezTo>
                <a:cubicBezTo>
                  <a:pt x="356" y="249"/>
                  <a:pt x="360" y="248"/>
                  <a:pt x="364" y="244"/>
                </a:cubicBezTo>
                <a:cubicBezTo>
                  <a:pt x="387" y="221"/>
                  <a:pt x="416" y="201"/>
                  <a:pt x="439" y="179"/>
                </a:cubicBezTo>
                <a:cubicBezTo>
                  <a:pt x="414" y="205"/>
                  <a:pt x="382" y="230"/>
                  <a:pt x="356" y="254"/>
                </a:cubicBezTo>
                <a:cubicBezTo>
                  <a:pt x="355" y="256"/>
                  <a:pt x="355" y="256"/>
                  <a:pt x="355" y="256"/>
                </a:cubicBezTo>
                <a:cubicBezTo>
                  <a:pt x="354" y="258"/>
                  <a:pt x="352" y="260"/>
                  <a:pt x="349" y="261"/>
                </a:cubicBezTo>
                <a:cubicBezTo>
                  <a:pt x="349" y="262"/>
                  <a:pt x="349" y="262"/>
                  <a:pt x="349" y="262"/>
                </a:cubicBezTo>
                <a:cubicBezTo>
                  <a:pt x="348" y="263"/>
                  <a:pt x="348" y="263"/>
                  <a:pt x="348" y="263"/>
                </a:cubicBezTo>
                <a:cubicBezTo>
                  <a:pt x="346" y="262"/>
                  <a:pt x="344" y="264"/>
                  <a:pt x="344" y="266"/>
                </a:cubicBezTo>
                <a:cubicBezTo>
                  <a:pt x="343" y="267"/>
                  <a:pt x="343" y="267"/>
                  <a:pt x="343" y="267"/>
                </a:cubicBezTo>
                <a:cubicBezTo>
                  <a:pt x="341" y="269"/>
                  <a:pt x="341" y="269"/>
                  <a:pt x="341" y="269"/>
                </a:cubicBezTo>
                <a:cubicBezTo>
                  <a:pt x="340" y="269"/>
                  <a:pt x="338" y="270"/>
                  <a:pt x="338" y="271"/>
                </a:cubicBezTo>
                <a:cubicBezTo>
                  <a:pt x="338" y="274"/>
                  <a:pt x="336" y="276"/>
                  <a:pt x="333" y="276"/>
                </a:cubicBezTo>
                <a:cubicBezTo>
                  <a:pt x="332" y="277"/>
                  <a:pt x="332" y="277"/>
                  <a:pt x="332" y="277"/>
                </a:cubicBezTo>
                <a:cubicBezTo>
                  <a:pt x="330" y="277"/>
                  <a:pt x="329" y="279"/>
                  <a:pt x="327" y="281"/>
                </a:cubicBezTo>
                <a:cubicBezTo>
                  <a:pt x="325" y="283"/>
                  <a:pt x="323" y="286"/>
                  <a:pt x="320" y="288"/>
                </a:cubicBezTo>
                <a:cubicBezTo>
                  <a:pt x="319" y="290"/>
                  <a:pt x="317" y="292"/>
                  <a:pt x="315" y="293"/>
                </a:cubicBezTo>
                <a:cubicBezTo>
                  <a:pt x="314" y="294"/>
                  <a:pt x="314" y="294"/>
                  <a:pt x="314" y="294"/>
                </a:cubicBezTo>
                <a:cubicBezTo>
                  <a:pt x="313" y="295"/>
                  <a:pt x="313" y="295"/>
                  <a:pt x="313" y="295"/>
                </a:cubicBezTo>
                <a:cubicBezTo>
                  <a:pt x="311" y="297"/>
                  <a:pt x="311" y="297"/>
                  <a:pt x="311" y="297"/>
                </a:cubicBezTo>
                <a:cubicBezTo>
                  <a:pt x="313" y="297"/>
                  <a:pt x="313" y="297"/>
                  <a:pt x="313" y="297"/>
                </a:cubicBezTo>
                <a:cubicBezTo>
                  <a:pt x="360" y="252"/>
                  <a:pt x="414" y="215"/>
                  <a:pt x="457" y="166"/>
                </a:cubicBezTo>
                <a:cubicBezTo>
                  <a:pt x="458" y="170"/>
                  <a:pt x="462" y="175"/>
                  <a:pt x="460" y="178"/>
                </a:cubicBezTo>
                <a:cubicBezTo>
                  <a:pt x="427" y="210"/>
                  <a:pt x="393" y="239"/>
                  <a:pt x="355" y="265"/>
                </a:cubicBezTo>
                <a:cubicBezTo>
                  <a:pt x="322" y="295"/>
                  <a:pt x="293" y="327"/>
                  <a:pt x="259" y="351"/>
                </a:cubicBezTo>
                <a:cubicBezTo>
                  <a:pt x="255" y="354"/>
                  <a:pt x="252" y="347"/>
                  <a:pt x="257" y="347"/>
                </a:cubicBezTo>
                <a:cubicBezTo>
                  <a:pt x="257" y="345"/>
                  <a:pt x="257" y="345"/>
                  <a:pt x="257" y="345"/>
                </a:cubicBezTo>
                <a:cubicBezTo>
                  <a:pt x="257" y="342"/>
                  <a:pt x="257" y="342"/>
                  <a:pt x="257" y="342"/>
                </a:cubicBezTo>
                <a:cubicBezTo>
                  <a:pt x="254" y="343"/>
                  <a:pt x="253" y="349"/>
                  <a:pt x="251" y="349"/>
                </a:cubicBezTo>
                <a:cubicBezTo>
                  <a:pt x="247" y="350"/>
                  <a:pt x="242" y="347"/>
                  <a:pt x="237" y="347"/>
                </a:cubicBezTo>
                <a:cubicBezTo>
                  <a:pt x="307" y="289"/>
                  <a:pt x="374" y="227"/>
                  <a:pt x="440" y="166"/>
                </a:cubicBezTo>
                <a:cubicBezTo>
                  <a:pt x="441" y="166"/>
                  <a:pt x="441" y="166"/>
                  <a:pt x="441" y="166"/>
                </a:cubicBezTo>
                <a:cubicBezTo>
                  <a:pt x="445" y="163"/>
                  <a:pt x="445" y="159"/>
                  <a:pt x="452" y="159"/>
                </a:cubicBezTo>
                <a:cubicBezTo>
                  <a:pt x="454" y="155"/>
                  <a:pt x="457" y="158"/>
                  <a:pt x="457" y="159"/>
                </a:cubicBezTo>
                <a:close/>
                <a:moveTo>
                  <a:pt x="455" y="147"/>
                </a:moveTo>
                <a:cubicBezTo>
                  <a:pt x="454" y="146"/>
                  <a:pt x="455" y="151"/>
                  <a:pt x="454" y="152"/>
                </a:cubicBezTo>
                <a:cubicBezTo>
                  <a:pt x="449" y="156"/>
                  <a:pt x="443" y="159"/>
                  <a:pt x="439" y="164"/>
                </a:cubicBezTo>
                <a:cubicBezTo>
                  <a:pt x="436" y="166"/>
                  <a:pt x="434" y="162"/>
                  <a:pt x="437" y="162"/>
                </a:cubicBezTo>
                <a:cubicBezTo>
                  <a:pt x="440" y="155"/>
                  <a:pt x="448" y="155"/>
                  <a:pt x="452" y="148"/>
                </a:cubicBezTo>
                <a:cubicBezTo>
                  <a:pt x="445" y="151"/>
                  <a:pt x="451" y="144"/>
                  <a:pt x="455" y="147"/>
                </a:cubicBezTo>
                <a:close/>
                <a:moveTo>
                  <a:pt x="446" y="126"/>
                </a:moveTo>
                <a:cubicBezTo>
                  <a:pt x="449" y="130"/>
                  <a:pt x="452" y="139"/>
                  <a:pt x="450" y="141"/>
                </a:cubicBezTo>
                <a:cubicBezTo>
                  <a:pt x="342" y="224"/>
                  <a:pt x="342" y="224"/>
                  <a:pt x="342" y="224"/>
                </a:cubicBezTo>
                <a:lnTo>
                  <a:pt x="446" y="126"/>
                </a:lnTo>
                <a:close/>
                <a:moveTo>
                  <a:pt x="441" y="125"/>
                </a:moveTo>
                <a:cubicBezTo>
                  <a:pt x="419" y="147"/>
                  <a:pt x="394" y="166"/>
                  <a:pt x="369" y="185"/>
                </a:cubicBezTo>
                <a:cubicBezTo>
                  <a:pt x="363" y="190"/>
                  <a:pt x="357" y="196"/>
                  <a:pt x="350" y="199"/>
                </a:cubicBezTo>
                <a:cubicBezTo>
                  <a:pt x="438" y="113"/>
                  <a:pt x="438" y="113"/>
                  <a:pt x="438" y="113"/>
                </a:cubicBezTo>
                <a:cubicBezTo>
                  <a:pt x="440" y="114"/>
                  <a:pt x="447" y="119"/>
                  <a:pt x="441" y="125"/>
                </a:cubicBezTo>
                <a:close/>
                <a:moveTo>
                  <a:pt x="413" y="129"/>
                </a:moveTo>
                <a:cubicBezTo>
                  <a:pt x="415" y="130"/>
                  <a:pt x="419" y="126"/>
                  <a:pt x="417" y="130"/>
                </a:cubicBezTo>
                <a:cubicBezTo>
                  <a:pt x="416" y="131"/>
                  <a:pt x="411" y="133"/>
                  <a:pt x="413" y="129"/>
                </a:cubicBezTo>
                <a:close/>
                <a:moveTo>
                  <a:pt x="433" y="110"/>
                </a:moveTo>
                <a:cubicBezTo>
                  <a:pt x="398" y="136"/>
                  <a:pt x="365" y="163"/>
                  <a:pt x="333" y="192"/>
                </a:cubicBezTo>
                <a:cubicBezTo>
                  <a:pt x="331" y="193"/>
                  <a:pt x="329" y="195"/>
                  <a:pt x="326" y="195"/>
                </a:cubicBezTo>
                <a:cubicBezTo>
                  <a:pt x="429" y="100"/>
                  <a:pt x="429" y="100"/>
                  <a:pt x="429" y="100"/>
                </a:cubicBezTo>
                <a:cubicBezTo>
                  <a:pt x="432" y="101"/>
                  <a:pt x="439" y="107"/>
                  <a:pt x="433" y="110"/>
                </a:cubicBezTo>
                <a:close/>
                <a:moveTo>
                  <a:pt x="428" y="96"/>
                </a:moveTo>
                <a:cubicBezTo>
                  <a:pt x="373" y="137"/>
                  <a:pt x="373" y="137"/>
                  <a:pt x="373" y="137"/>
                </a:cubicBezTo>
                <a:cubicBezTo>
                  <a:pt x="382" y="127"/>
                  <a:pt x="394" y="118"/>
                  <a:pt x="404" y="109"/>
                </a:cubicBezTo>
                <a:cubicBezTo>
                  <a:pt x="400" y="109"/>
                  <a:pt x="400" y="109"/>
                  <a:pt x="400" y="109"/>
                </a:cubicBezTo>
                <a:cubicBezTo>
                  <a:pt x="409" y="106"/>
                  <a:pt x="416" y="98"/>
                  <a:pt x="420" y="90"/>
                </a:cubicBezTo>
                <a:cubicBezTo>
                  <a:pt x="398" y="99"/>
                  <a:pt x="378" y="117"/>
                  <a:pt x="359" y="129"/>
                </a:cubicBezTo>
                <a:cubicBezTo>
                  <a:pt x="354" y="133"/>
                  <a:pt x="348" y="136"/>
                  <a:pt x="343" y="141"/>
                </a:cubicBezTo>
                <a:cubicBezTo>
                  <a:pt x="343" y="141"/>
                  <a:pt x="343" y="142"/>
                  <a:pt x="343" y="143"/>
                </a:cubicBezTo>
                <a:cubicBezTo>
                  <a:pt x="343" y="142"/>
                  <a:pt x="345" y="143"/>
                  <a:pt x="347" y="141"/>
                </a:cubicBezTo>
                <a:cubicBezTo>
                  <a:pt x="367" y="129"/>
                  <a:pt x="386" y="113"/>
                  <a:pt x="408" y="99"/>
                </a:cubicBezTo>
                <a:cubicBezTo>
                  <a:pt x="375" y="128"/>
                  <a:pt x="345" y="159"/>
                  <a:pt x="311" y="186"/>
                </a:cubicBezTo>
                <a:cubicBezTo>
                  <a:pt x="311" y="188"/>
                  <a:pt x="314" y="190"/>
                  <a:pt x="315" y="189"/>
                </a:cubicBezTo>
                <a:cubicBezTo>
                  <a:pt x="339" y="169"/>
                  <a:pt x="362" y="149"/>
                  <a:pt x="387" y="131"/>
                </a:cubicBezTo>
                <a:cubicBezTo>
                  <a:pt x="262" y="251"/>
                  <a:pt x="262" y="251"/>
                  <a:pt x="262" y="251"/>
                </a:cubicBezTo>
                <a:cubicBezTo>
                  <a:pt x="263" y="244"/>
                  <a:pt x="262" y="236"/>
                  <a:pt x="264" y="235"/>
                </a:cubicBezTo>
                <a:cubicBezTo>
                  <a:pt x="283" y="221"/>
                  <a:pt x="299" y="205"/>
                  <a:pt x="311" y="186"/>
                </a:cubicBezTo>
                <a:cubicBezTo>
                  <a:pt x="311" y="185"/>
                  <a:pt x="311" y="183"/>
                  <a:pt x="311" y="183"/>
                </a:cubicBezTo>
                <a:cubicBezTo>
                  <a:pt x="315" y="172"/>
                  <a:pt x="316" y="160"/>
                  <a:pt x="314" y="148"/>
                </a:cubicBezTo>
                <a:cubicBezTo>
                  <a:pt x="335" y="121"/>
                  <a:pt x="365" y="100"/>
                  <a:pt x="396" y="83"/>
                </a:cubicBezTo>
                <a:cubicBezTo>
                  <a:pt x="370" y="107"/>
                  <a:pt x="342" y="129"/>
                  <a:pt x="320" y="156"/>
                </a:cubicBezTo>
                <a:cubicBezTo>
                  <a:pt x="319" y="157"/>
                  <a:pt x="317" y="165"/>
                  <a:pt x="322" y="161"/>
                </a:cubicBezTo>
                <a:cubicBezTo>
                  <a:pt x="328" y="156"/>
                  <a:pt x="338" y="150"/>
                  <a:pt x="343" y="143"/>
                </a:cubicBezTo>
                <a:cubicBezTo>
                  <a:pt x="339" y="143"/>
                  <a:pt x="337" y="147"/>
                  <a:pt x="333" y="148"/>
                </a:cubicBezTo>
                <a:cubicBezTo>
                  <a:pt x="357" y="123"/>
                  <a:pt x="385" y="100"/>
                  <a:pt x="410" y="77"/>
                </a:cubicBezTo>
                <a:cubicBezTo>
                  <a:pt x="418" y="81"/>
                  <a:pt x="424" y="89"/>
                  <a:pt x="428" y="96"/>
                </a:cubicBezTo>
                <a:close/>
                <a:moveTo>
                  <a:pt x="408" y="73"/>
                </a:moveTo>
                <a:cubicBezTo>
                  <a:pt x="386" y="82"/>
                  <a:pt x="366" y="96"/>
                  <a:pt x="348" y="110"/>
                </a:cubicBezTo>
                <a:cubicBezTo>
                  <a:pt x="394" y="62"/>
                  <a:pt x="394" y="62"/>
                  <a:pt x="394" y="62"/>
                </a:cubicBezTo>
                <a:cubicBezTo>
                  <a:pt x="395" y="61"/>
                  <a:pt x="404" y="68"/>
                  <a:pt x="408" y="73"/>
                </a:cubicBezTo>
                <a:close/>
                <a:moveTo>
                  <a:pt x="384" y="54"/>
                </a:moveTo>
                <a:cubicBezTo>
                  <a:pt x="372" y="61"/>
                  <a:pt x="360" y="69"/>
                  <a:pt x="347" y="76"/>
                </a:cubicBezTo>
                <a:cubicBezTo>
                  <a:pt x="355" y="67"/>
                  <a:pt x="355" y="67"/>
                  <a:pt x="355" y="67"/>
                </a:cubicBezTo>
                <a:cubicBezTo>
                  <a:pt x="334" y="79"/>
                  <a:pt x="318" y="97"/>
                  <a:pt x="301" y="114"/>
                </a:cubicBezTo>
                <a:cubicBezTo>
                  <a:pt x="298" y="116"/>
                  <a:pt x="303" y="118"/>
                  <a:pt x="304" y="116"/>
                </a:cubicBezTo>
                <a:cubicBezTo>
                  <a:pt x="325" y="97"/>
                  <a:pt x="347" y="79"/>
                  <a:pt x="373" y="64"/>
                </a:cubicBezTo>
                <a:cubicBezTo>
                  <a:pt x="373" y="68"/>
                  <a:pt x="369" y="70"/>
                  <a:pt x="368" y="71"/>
                </a:cubicBezTo>
                <a:cubicBezTo>
                  <a:pt x="376" y="65"/>
                  <a:pt x="381" y="69"/>
                  <a:pt x="387" y="60"/>
                </a:cubicBezTo>
                <a:cubicBezTo>
                  <a:pt x="388" y="59"/>
                  <a:pt x="394" y="57"/>
                  <a:pt x="392" y="60"/>
                </a:cubicBezTo>
                <a:cubicBezTo>
                  <a:pt x="365" y="87"/>
                  <a:pt x="337" y="113"/>
                  <a:pt x="313" y="141"/>
                </a:cubicBezTo>
                <a:cubicBezTo>
                  <a:pt x="311" y="136"/>
                  <a:pt x="303" y="133"/>
                  <a:pt x="311" y="126"/>
                </a:cubicBezTo>
                <a:cubicBezTo>
                  <a:pt x="373" y="71"/>
                  <a:pt x="373" y="71"/>
                  <a:pt x="373" y="71"/>
                </a:cubicBezTo>
                <a:cubicBezTo>
                  <a:pt x="353" y="83"/>
                  <a:pt x="336" y="99"/>
                  <a:pt x="319" y="115"/>
                </a:cubicBezTo>
                <a:cubicBezTo>
                  <a:pt x="318" y="115"/>
                  <a:pt x="318" y="115"/>
                  <a:pt x="318" y="115"/>
                </a:cubicBezTo>
                <a:cubicBezTo>
                  <a:pt x="313" y="119"/>
                  <a:pt x="308" y="124"/>
                  <a:pt x="303" y="126"/>
                </a:cubicBezTo>
                <a:cubicBezTo>
                  <a:pt x="297" y="117"/>
                  <a:pt x="291" y="109"/>
                  <a:pt x="283" y="103"/>
                </a:cubicBezTo>
                <a:cubicBezTo>
                  <a:pt x="308" y="85"/>
                  <a:pt x="337" y="69"/>
                  <a:pt x="364" y="53"/>
                </a:cubicBezTo>
                <a:cubicBezTo>
                  <a:pt x="365" y="52"/>
                  <a:pt x="361" y="58"/>
                  <a:pt x="361" y="62"/>
                </a:cubicBezTo>
                <a:cubicBezTo>
                  <a:pt x="375" y="48"/>
                  <a:pt x="375" y="48"/>
                  <a:pt x="375" y="48"/>
                </a:cubicBezTo>
                <a:cubicBezTo>
                  <a:pt x="378" y="49"/>
                  <a:pt x="382" y="51"/>
                  <a:pt x="384" y="54"/>
                </a:cubicBezTo>
                <a:close/>
                <a:moveTo>
                  <a:pt x="352" y="34"/>
                </a:moveTo>
                <a:cubicBezTo>
                  <a:pt x="358" y="35"/>
                  <a:pt x="365" y="39"/>
                  <a:pt x="371" y="45"/>
                </a:cubicBezTo>
                <a:cubicBezTo>
                  <a:pt x="343" y="60"/>
                  <a:pt x="316" y="76"/>
                  <a:pt x="291" y="93"/>
                </a:cubicBezTo>
                <a:cubicBezTo>
                  <a:pt x="305" y="78"/>
                  <a:pt x="322" y="63"/>
                  <a:pt x="336" y="49"/>
                </a:cubicBezTo>
                <a:cubicBezTo>
                  <a:pt x="338" y="47"/>
                  <a:pt x="332" y="51"/>
                  <a:pt x="329" y="52"/>
                </a:cubicBezTo>
                <a:cubicBezTo>
                  <a:pt x="310" y="66"/>
                  <a:pt x="294" y="83"/>
                  <a:pt x="278" y="101"/>
                </a:cubicBezTo>
                <a:cubicBezTo>
                  <a:pt x="274" y="98"/>
                  <a:pt x="268" y="95"/>
                  <a:pt x="261" y="94"/>
                </a:cubicBezTo>
                <a:cubicBezTo>
                  <a:pt x="285" y="71"/>
                  <a:pt x="314" y="53"/>
                  <a:pt x="343" y="37"/>
                </a:cubicBezTo>
                <a:cubicBezTo>
                  <a:pt x="340" y="38"/>
                  <a:pt x="336" y="47"/>
                  <a:pt x="340" y="45"/>
                </a:cubicBezTo>
                <a:cubicBezTo>
                  <a:pt x="346" y="41"/>
                  <a:pt x="347" y="34"/>
                  <a:pt x="352" y="34"/>
                </a:cubicBezTo>
                <a:close/>
                <a:moveTo>
                  <a:pt x="346" y="30"/>
                </a:moveTo>
                <a:cubicBezTo>
                  <a:pt x="327" y="40"/>
                  <a:pt x="310" y="51"/>
                  <a:pt x="293" y="64"/>
                </a:cubicBezTo>
                <a:cubicBezTo>
                  <a:pt x="294" y="61"/>
                  <a:pt x="304" y="52"/>
                  <a:pt x="309" y="48"/>
                </a:cubicBezTo>
                <a:cubicBezTo>
                  <a:pt x="300" y="50"/>
                  <a:pt x="310" y="44"/>
                  <a:pt x="310" y="43"/>
                </a:cubicBezTo>
                <a:cubicBezTo>
                  <a:pt x="312" y="41"/>
                  <a:pt x="314" y="39"/>
                  <a:pt x="317" y="37"/>
                </a:cubicBezTo>
                <a:cubicBezTo>
                  <a:pt x="318" y="36"/>
                  <a:pt x="316" y="44"/>
                  <a:pt x="320" y="38"/>
                </a:cubicBezTo>
                <a:cubicBezTo>
                  <a:pt x="322" y="34"/>
                  <a:pt x="329" y="32"/>
                  <a:pt x="330" y="24"/>
                </a:cubicBezTo>
                <a:cubicBezTo>
                  <a:pt x="278" y="56"/>
                  <a:pt x="278" y="56"/>
                  <a:pt x="278" y="56"/>
                </a:cubicBezTo>
                <a:cubicBezTo>
                  <a:pt x="288" y="47"/>
                  <a:pt x="301" y="41"/>
                  <a:pt x="305" y="27"/>
                </a:cubicBezTo>
                <a:cubicBezTo>
                  <a:pt x="305" y="30"/>
                  <a:pt x="309" y="29"/>
                  <a:pt x="310" y="28"/>
                </a:cubicBezTo>
                <a:cubicBezTo>
                  <a:pt x="314" y="24"/>
                  <a:pt x="317" y="19"/>
                  <a:pt x="320" y="20"/>
                </a:cubicBezTo>
                <a:cubicBezTo>
                  <a:pt x="329" y="21"/>
                  <a:pt x="338" y="26"/>
                  <a:pt x="346" y="30"/>
                </a:cubicBezTo>
                <a:close/>
                <a:moveTo>
                  <a:pt x="299" y="16"/>
                </a:moveTo>
                <a:cubicBezTo>
                  <a:pt x="299" y="16"/>
                  <a:pt x="299" y="15"/>
                  <a:pt x="300" y="15"/>
                </a:cubicBezTo>
                <a:cubicBezTo>
                  <a:pt x="304" y="14"/>
                  <a:pt x="308" y="16"/>
                  <a:pt x="315" y="17"/>
                </a:cubicBezTo>
                <a:cubicBezTo>
                  <a:pt x="275" y="38"/>
                  <a:pt x="242" y="67"/>
                  <a:pt x="210" y="94"/>
                </a:cubicBezTo>
                <a:cubicBezTo>
                  <a:pt x="235" y="64"/>
                  <a:pt x="268" y="41"/>
                  <a:pt x="299" y="16"/>
                </a:cubicBezTo>
                <a:close/>
                <a:moveTo>
                  <a:pt x="207" y="91"/>
                </a:moveTo>
                <a:cubicBezTo>
                  <a:pt x="199" y="101"/>
                  <a:pt x="185" y="101"/>
                  <a:pt x="175" y="109"/>
                </a:cubicBezTo>
                <a:cubicBezTo>
                  <a:pt x="208" y="74"/>
                  <a:pt x="253" y="44"/>
                  <a:pt x="293" y="14"/>
                </a:cubicBezTo>
                <a:cubicBezTo>
                  <a:pt x="265" y="39"/>
                  <a:pt x="229" y="61"/>
                  <a:pt x="207" y="91"/>
                </a:cubicBezTo>
                <a:close/>
                <a:moveTo>
                  <a:pt x="286" y="13"/>
                </a:moveTo>
                <a:cubicBezTo>
                  <a:pt x="239" y="49"/>
                  <a:pt x="188" y="81"/>
                  <a:pt x="144" y="121"/>
                </a:cubicBezTo>
                <a:cubicBezTo>
                  <a:pt x="130" y="134"/>
                  <a:pt x="116" y="149"/>
                  <a:pt x="100" y="161"/>
                </a:cubicBezTo>
                <a:cubicBezTo>
                  <a:pt x="101" y="158"/>
                  <a:pt x="101" y="158"/>
                  <a:pt x="101" y="158"/>
                </a:cubicBezTo>
                <a:cubicBezTo>
                  <a:pt x="100" y="158"/>
                  <a:pt x="99" y="158"/>
                  <a:pt x="99" y="158"/>
                </a:cubicBezTo>
                <a:cubicBezTo>
                  <a:pt x="88" y="164"/>
                  <a:pt x="76" y="174"/>
                  <a:pt x="69" y="182"/>
                </a:cubicBezTo>
                <a:cubicBezTo>
                  <a:pt x="69" y="185"/>
                  <a:pt x="67" y="185"/>
                  <a:pt x="65" y="187"/>
                </a:cubicBezTo>
                <a:cubicBezTo>
                  <a:pt x="64" y="185"/>
                  <a:pt x="62" y="187"/>
                  <a:pt x="62" y="188"/>
                </a:cubicBezTo>
                <a:cubicBezTo>
                  <a:pt x="63" y="189"/>
                  <a:pt x="63" y="189"/>
                  <a:pt x="63" y="189"/>
                </a:cubicBezTo>
                <a:cubicBezTo>
                  <a:pt x="63" y="189"/>
                  <a:pt x="63" y="190"/>
                  <a:pt x="63" y="190"/>
                </a:cubicBezTo>
                <a:cubicBezTo>
                  <a:pt x="54" y="194"/>
                  <a:pt x="39" y="210"/>
                  <a:pt x="38" y="215"/>
                </a:cubicBezTo>
                <a:cubicBezTo>
                  <a:pt x="40" y="215"/>
                  <a:pt x="41" y="215"/>
                  <a:pt x="41" y="215"/>
                </a:cubicBezTo>
                <a:cubicBezTo>
                  <a:pt x="54" y="204"/>
                  <a:pt x="66" y="193"/>
                  <a:pt x="79" y="183"/>
                </a:cubicBezTo>
                <a:cubicBezTo>
                  <a:pt x="177" y="99"/>
                  <a:pt x="177" y="99"/>
                  <a:pt x="177" y="99"/>
                </a:cubicBezTo>
                <a:cubicBezTo>
                  <a:pt x="32" y="237"/>
                  <a:pt x="32" y="237"/>
                  <a:pt x="32" y="237"/>
                </a:cubicBezTo>
                <a:cubicBezTo>
                  <a:pt x="31" y="225"/>
                  <a:pt x="30" y="211"/>
                  <a:pt x="34" y="201"/>
                </a:cubicBezTo>
                <a:cubicBezTo>
                  <a:pt x="47" y="192"/>
                  <a:pt x="57" y="181"/>
                  <a:pt x="68" y="171"/>
                </a:cubicBezTo>
                <a:cubicBezTo>
                  <a:pt x="69" y="171"/>
                  <a:pt x="69" y="171"/>
                  <a:pt x="69" y="171"/>
                </a:cubicBezTo>
                <a:cubicBezTo>
                  <a:pt x="71" y="171"/>
                  <a:pt x="71" y="171"/>
                  <a:pt x="71" y="171"/>
                </a:cubicBezTo>
                <a:cubicBezTo>
                  <a:pt x="70" y="169"/>
                  <a:pt x="70" y="169"/>
                  <a:pt x="70" y="169"/>
                </a:cubicBezTo>
                <a:cubicBezTo>
                  <a:pt x="72" y="167"/>
                  <a:pt x="72" y="167"/>
                  <a:pt x="72" y="167"/>
                </a:cubicBezTo>
                <a:cubicBezTo>
                  <a:pt x="73" y="167"/>
                  <a:pt x="73" y="167"/>
                  <a:pt x="73" y="167"/>
                </a:cubicBezTo>
                <a:cubicBezTo>
                  <a:pt x="73" y="162"/>
                  <a:pt x="70" y="167"/>
                  <a:pt x="70" y="167"/>
                </a:cubicBezTo>
                <a:cubicBezTo>
                  <a:pt x="69" y="168"/>
                  <a:pt x="68" y="169"/>
                  <a:pt x="66" y="169"/>
                </a:cubicBezTo>
                <a:cubicBezTo>
                  <a:pt x="115" y="112"/>
                  <a:pt x="173" y="65"/>
                  <a:pt x="232" y="19"/>
                </a:cubicBezTo>
                <a:cubicBezTo>
                  <a:pt x="240" y="7"/>
                  <a:pt x="268" y="10"/>
                  <a:pt x="286" y="13"/>
                </a:cubicBezTo>
                <a:close/>
                <a:moveTo>
                  <a:pt x="161" y="45"/>
                </a:moveTo>
                <a:cubicBezTo>
                  <a:pt x="119" y="81"/>
                  <a:pt x="77" y="117"/>
                  <a:pt x="41" y="163"/>
                </a:cubicBezTo>
                <a:cubicBezTo>
                  <a:pt x="43" y="150"/>
                  <a:pt x="50" y="140"/>
                  <a:pt x="55" y="130"/>
                </a:cubicBezTo>
                <a:cubicBezTo>
                  <a:pt x="88" y="100"/>
                  <a:pt x="123" y="70"/>
                  <a:pt x="161" y="45"/>
                </a:cubicBezTo>
                <a:close/>
                <a:moveTo>
                  <a:pt x="65" y="116"/>
                </a:moveTo>
                <a:cubicBezTo>
                  <a:pt x="94" y="83"/>
                  <a:pt x="122" y="49"/>
                  <a:pt x="167" y="32"/>
                </a:cubicBezTo>
                <a:cubicBezTo>
                  <a:pt x="170" y="31"/>
                  <a:pt x="178" y="28"/>
                  <a:pt x="181" y="28"/>
                </a:cubicBezTo>
                <a:cubicBezTo>
                  <a:pt x="138" y="52"/>
                  <a:pt x="101" y="85"/>
                  <a:pt x="65" y="116"/>
                </a:cubicBezTo>
                <a:close/>
                <a:moveTo>
                  <a:pt x="122" y="94"/>
                </a:moveTo>
                <a:cubicBezTo>
                  <a:pt x="143" y="78"/>
                  <a:pt x="164" y="64"/>
                  <a:pt x="186" y="50"/>
                </a:cubicBezTo>
                <a:cubicBezTo>
                  <a:pt x="137" y="91"/>
                  <a:pt x="88" y="134"/>
                  <a:pt x="47" y="184"/>
                </a:cubicBezTo>
                <a:cubicBezTo>
                  <a:pt x="44" y="188"/>
                  <a:pt x="41" y="192"/>
                  <a:pt x="35" y="195"/>
                </a:cubicBezTo>
                <a:cubicBezTo>
                  <a:pt x="34" y="189"/>
                  <a:pt x="34" y="176"/>
                  <a:pt x="38" y="172"/>
                </a:cubicBezTo>
                <a:cubicBezTo>
                  <a:pt x="65" y="145"/>
                  <a:pt x="92" y="118"/>
                  <a:pt x="122" y="94"/>
                </a:cubicBezTo>
                <a:close/>
                <a:moveTo>
                  <a:pt x="224" y="16"/>
                </a:moveTo>
                <a:cubicBezTo>
                  <a:pt x="174" y="53"/>
                  <a:pt x="124" y="87"/>
                  <a:pt x="78" y="127"/>
                </a:cubicBezTo>
                <a:cubicBezTo>
                  <a:pt x="116" y="90"/>
                  <a:pt x="154" y="55"/>
                  <a:pt x="195" y="24"/>
                </a:cubicBezTo>
                <a:cubicBezTo>
                  <a:pt x="199" y="21"/>
                  <a:pt x="213" y="18"/>
                  <a:pt x="217" y="17"/>
                </a:cubicBezTo>
                <a:cubicBezTo>
                  <a:pt x="219" y="16"/>
                  <a:pt x="221" y="16"/>
                  <a:pt x="224" y="16"/>
                </a:cubicBezTo>
                <a:close/>
                <a:moveTo>
                  <a:pt x="17" y="182"/>
                </a:moveTo>
                <a:cubicBezTo>
                  <a:pt x="38" y="114"/>
                  <a:pt x="75" y="64"/>
                  <a:pt x="133" y="34"/>
                </a:cubicBezTo>
                <a:cubicBezTo>
                  <a:pt x="152" y="25"/>
                  <a:pt x="172" y="17"/>
                  <a:pt x="197" y="15"/>
                </a:cubicBezTo>
                <a:cubicBezTo>
                  <a:pt x="198" y="15"/>
                  <a:pt x="201" y="14"/>
                  <a:pt x="202" y="13"/>
                </a:cubicBezTo>
                <a:cubicBezTo>
                  <a:pt x="204" y="13"/>
                  <a:pt x="210" y="12"/>
                  <a:pt x="212" y="12"/>
                </a:cubicBezTo>
                <a:cubicBezTo>
                  <a:pt x="145" y="27"/>
                  <a:pt x="95" y="59"/>
                  <a:pt x="61" y="108"/>
                </a:cubicBezTo>
                <a:cubicBezTo>
                  <a:pt x="44" y="133"/>
                  <a:pt x="30" y="165"/>
                  <a:pt x="27" y="204"/>
                </a:cubicBezTo>
                <a:cubicBezTo>
                  <a:pt x="23" y="206"/>
                  <a:pt x="19" y="205"/>
                  <a:pt x="17" y="206"/>
                </a:cubicBezTo>
                <a:cubicBezTo>
                  <a:pt x="16" y="212"/>
                  <a:pt x="23" y="209"/>
                  <a:pt x="25" y="209"/>
                </a:cubicBezTo>
                <a:cubicBezTo>
                  <a:pt x="24" y="235"/>
                  <a:pt x="29" y="258"/>
                  <a:pt x="33" y="279"/>
                </a:cubicBezTo>
                <a:cubicBezTo>
                  <a:pt x="34" y="284"/>
                  <a:pt x="29" y="287"/>
                  <a:pt x="28" y="292"/>
                </a:cubicBezTo>
                <a:cubicBezTo>
                  <a:pt x="31" y="290"/>
                  <a:pt x="34" y="288"/>
                  <a:pt x="35" y="292"/>
                </a:cubicBezTo>
                <a:cubicBezTo>
                  <a:pt x="36" y="299"/>
                  <a:pt x="41" y="307"/>
                  <a:pt x="42" y="314"/>
                </a:cubicBezTo>
                <a:cubicBezTo>
                  <a:pt x="42" y="318"/>
                  <a:pt x="34" y="322"/>
                  <a:pt x="35" y="328"/>
                </a:cubicBezTo>
                <a:cubicBezTo>
                  <a:pt x="40" y="328"/>
                  <a:pt x="42" y="324"/>
                  <a:pt x="45" y="321"/>
                </a:cubicBezTo>
                <a:cubicBezTo>
                  <a:pt x="51" y="326"/>
                  <a:pt x="54" y="336"/>
                  <a:pt x="58" y="343"/>
                </a:cubicBezTo>
                <a:cubicBezTo>
                  <a:pt x="55" y="345"/>
                  <a:pt x="53" y="349"/>
                  <a:pt x="55" y="351"/>
                </a:cubicBezTo>
                <a:cubicBezTo>
                  <a:pt x="58" y="355"/>
                  <a:pt x="63" y="342"/>
                  <a:pt x="66" y="353"/>
                </a:cubicBezTo>
                <a:cubicBezTo>
                  <a:pt x="67" y="355"/>
                  <a:pt x="71" y="357"/>
                  <a:pt x="68" y="360"/>
                </a:cubicBezTo>
                <a:cubicBezTo>
                  <a:pt x="65" y="361"/>
                  <a:pt x="67" y="367"/>
                  <a:pt x="71" y="365"/>
                </a:cubicBezTo>
                <a:cubicBezTo>
                  <a:pt x="71" y="363"/>
                  <a:pt x="75" y="361"/>
                  <a:pt x="75" y="365"/>
                </a:cubicBezTo>
                <a:cubicBezTo>
                  <a:pt x="84" y="367"/>
                  <a:pt x="74" y="375"/>
                  <a:pt x="80" y="376"/>
                </a:cubicBezTo>
                <a:cubicBezTo>
                  <a:pt x="84" y="372"/>
                  <a:pt x="87" y="378"/>
                  <a:pt x="87" y="380"/>
                </a:cubicBezTo>
                <a:cubicBezTo>
                  <a:pt x="86" y="382"/>
                  <a:pt x="84" y="384"/>
                  <a:pt x="87" y="387"/>
                </a:cubicBezTo>
                <a:cubicBezTo>
                  <a:pt x="89" y="385"/>
                  <a:pt x="93" y="383"/>
                  <a:pt x="96" y="387"/>
                </a:cubicBezTo>
                <a:cubicBezTo>
                  <a:pt x="108" y="402"/>
                  <a:pt x="126" y="413"/>
                  <a:pt x="143" y="424"/>
                </a:cubicBezTo>
                <a:cubicBezTo>
                  <a:pt x="121" y="417"/>
                  <a:pt x="100" y="404"/>
                  <a:pt x="84" y="389"/>
                </a:cubicBezTo>
                <a:cubicBezTo>
                  <a:pt x="48" y="358"/>
                  <a:pt x="15" y="321"/>
                  <a:pt x="11" y="260"/>
                </a:cubicBezTo>
                <a:cubicBezTo>
                  <a:pt x="10" y="236"/>
                  <a:pt x="11" y="203"/>
                  <a:pt x="17" y="182"/>
                </a:cubicBezTo>
                <a:close/>
              </a:path>
            </a:pathLst>
          </a:custGeom>
          <a:solidFill>
            <a:srgbClr val="262626"/>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nvGrpSpPr>
          <p:cNvPr id="7" name="组合 6"/>
          <p:cNvGrpSpPr/>
          <p:nvPr/>
        </p:nvGrpSpPr>
        <p:grpSpPr>
          <a:xfrm>
            <a:off x="6183313" y="1962150"/>
            <a:ext cx="1431925" cy="1168401"/>
            <a:chOff x="6183313" y="1962150"/>
            <a:chExt cx="1431925" cy="1168401"/>
          </a:xfrm>
          <a:solidFill>
            <a:srgbClr val="262626"/>
          </a:solidFill>
        </p:grpSpPr>
        <p:sp>
          <p:nvSpPr>
            <p:cNvPr id="8"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6"/>
            <p:cNvSpPr>
              <a:spLocks/>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7"/>
            <p:cNvSpPr>
              <a:spLocks/>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Freeform 8"/>
            <p:cNvSpPr>
              <a:spLocks/>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 name="Freeform 9"/>
            <p:cNvSpPr>
              <a:spLocks/>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3" name="组合 12"/>
          <p:cNvGrpSpPr/>
          <p:nvPr/>
        </p:nvGrpSpPr>
        <p:grpSpPr>
          <a:xfrm>
            <a:off x="6183312" y="3592514"/>
            <a:ext cx="1431925" cy="1168401"/>
            <a:chOff x="6183313" y="1962150"/>
            <a:chExt cx="1431925" cy="1168401"/>
          </a:xfrm>
          <a:solidFill>
            <a:srgbClr val="262626"/>
          </a:solidFill>
        </p:grpSpPr>
        <p:sp>
          <p:nvSpPr>
            <p:cNvPr id="14"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Freeform 6"/>
            <p:cNvSpPr>
              <a:spLocks/>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Freeform 7"/>
            <p:cNvSpPr>
              <a:spLocks/>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 name="Freeform 8"/>
            <p:cNvSpPr>
              <a:spLocks/>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 name="Freeform 9"/>
            <p:cNvSpPr>
              <a:spLocks/>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9" name="组合 18"/>
          <p:cNvGrpSpPr/>
          <p:nvPr/>
        </p:nvGrpSpPr>
        <p:grpSpPr>
          <a:xfrm>
            <a:off x="6178966" y="5106715"/>
            <a:ext cx="1431925" cy="1168401"/>
            <a:chOff x="6183313" y="1962150"/>
            <a:chExt cx="1431925" cy="1168401"/>
          </a:xfrm>
          <a:solidFill>
            <a:srgbClr val="262626"/>
          </a:solidFill>
        </p:grpSpPr>
        <p:sp>
          <p:nvSpPr>
            <p:cNvPr id="20"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 name="Freeform 6"/>
            <p:cNvSpPr>
              <a:spLocks/>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Freeform 7"/>
            <p:cNvSpPr>
              <a:spLocks/>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 name="Freeform 8"/>
            <p:cNvSpPr>
              <a:spLocks/>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 name="Freeform 9"/>
            <p:cNvSpPr>
              <a:spLocks/>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25" name="文本框 2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58410" y="1977184"/>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26" name="文本框 2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48191" y="3555833"/>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
        <p:nvSpPr>
          <p:cNvPr id="27" name="文本框 2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48190" y="5070034"/>
            <a:ext cx="2698175" cy="1446550"/>
          </a:xfrm>
          <a:prstGeom prst="rect">
            <a:avLst/>
          </a:prstGeom>
          <a:noFill/>
          <a:effectLst/>
        </p:spPr>
        <p:txBody>
          <a:bodyPr wrap="none" rtlCol="0">
            <a:spAutoFit/>
          </a:bodyPr>
          <a:lstStyle/>
          <a:p>
            <a:r>
              <a:rPr lang="zh-CN" altLang="en-US" sz="2400" dirty="0">
                <a:solidFill>
                  <a:srgbClr val="392F2F"/>
                </a:solidFill>
                <a:cs typeface="+mn-ea"/>
                <a:sym typeface="+mn-lt"/>
              </a:rPr>
              <a:t>单击此处输入标题</a:t>
            </a:r>
            <a:endParaRPr lang="en-US" altLang="zh-CN" sz="2400" dirty="0">
              <a:solidFill>
                <a:srgbClr val="392F2F"/>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r>
              <a:rPr lang="zh-CN" altLang="en-US" sz="1400" dirty="0">
                <a:solidFill>
                  <a:schemeClr val="tx1">
                    <a:lumMod val="85000"/>
                    <a:lumOff val="15000"/>
                  </a:schemeClr>
                </a:solidFill>
                <a:cs typeface="+mn-ea"/>
                <a:sym typeface="+mn-lt"/>
              </a:rPr>
              <a:t>请在这里输入您的主要叙述内容</a:t>
            </a:r>
            <a:endParaRPr lang="en-US" altLang="zh-CN" sz="1400" dirty="0">
              <a:solidFill>
                <a:schemeClr val="tx1">
                  <a:lumMod val="85000"/>
                  <a:lumOff val="15000"/>
                </a:schemeClr>
              </a:solidFill>
              <a:cs typeface="+mn-ea"/>
              <a:sym typeface="+mn-lt"/>
            </a:endParaRPr>
          </a:p>
          <a:p>
            <a:endParaRPr lang="en-US" altLang="zh-CN" sz="3600"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3852738190"/>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32"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750" fill="hold"/>
                                        <p:tgtEl>
                                          <p:spTgt spid="7"/>
                                        </p:tgtEl>
                                        <p:attrNameLst>
                                          <p:attrName>ppt_w</p:attrName>
                                        </p:attrNameLst>
                                      </p:cBhvr>
                                      <p:tavLst>
                                        <p:tav tm="0">
                                          <p:val>
                                            <p:strVal val="4*#ppt_w"/>
                                          </p:val>
                                        </p:tav>
                                        <p:tav tm="100000">
                                          <p:val>
                                            <p:strVal val="#ppt_w"/>
                                          </p:val>
                                        </p:tav>
                                      </p:tavLst>
                                    </p:anim>
                                    <p:anim calcmode="lin" valueType="num">
                                      <p:cBhvr>
                                        <p:cTn id="14" dur="750" fill="hold"/>
                                        <p:tgtEl>
                                          <p:spTgt spid="7"/>
                                        </p:tgtEl>
                                        <p:attrNameLst>
                                          <p:attrName>ppt_h</p:attrName>
                                        </p:attrNameLst>
                                      </p:cBhvr>
                                      <p:tavLst>
                                        <p:tav tm="0">
                                          <p:val>
                                            <p:strVal val="4*#ppt_h"/>
                                          </p:val>
                                        </p:tav>
                                        <p:tav tm="100000">
                                          <p:val>
                                            <p:strVal val="#ppt_h"/>
                                          </p:val>
                                        </p:tav>
                                      </p:tavLst>
                                    </p:anim>
                                  </p:childTnLst>
                                </p:cTn>
                              </p:par>
                            </p:childTnLst>
                          </p:cTn>
                        </p:par>
                        <p:par>
                          <p:cTn id="15" fill="hold">
                            <p:stCondLst>
                              <p:cond delay="1750"/>
                            </p:stCondLst>
                            <p:childTnLst>
                              <p:par>
                                <p:cTn id="16" presetID="26" presetClass="emph" presetSubtype="0" fill="hold" nodeType="afterEffect">
                                  <p:stCondLst>
                                    <p:cond delay="0"/>
                                  </p:stCondLst>
                                  <p:childTnLst>
                                    <p:animEffect transition="out" filter="fade">
                                      <p:cBhvr>
                                        <p:cTn id="17" dur="500" tmFilter="0, 0; .2, .5; .8, .5; 1, 0"/>
                                        <p:tgtEl>
                                          <p:spTgt spid="7"/>
                                        </p:tgtEl>
                                      </p:cBhvr>
                                    </p:animEffect>
                                    <p:animScale>
                                      <p:cBhvr>
                                        <p:cTn id="18" dur="250" autoRev="1" fill="hold"/>
                                        <p:tgtEl>
                                          <p:spTgt spid="7"/>
                                        </p:tgtEl>
                                      </p:cBhvr>
                                      <p:by x="105000" y="105000"/>
                                    </p:animScale>
                                  </p:childTnLst>
                                </p:cTn>
                              </p:par>
                            </p:childTnLst>
                          </p:cTn>
                        </p:par>
                        <p:par>
                          <p:cTn id="19" fill="hold">
                            <p:stCondLst>
                              <p:cond delay="2250"/>
                            </p:stCondLst>
                            <p:childTnLst>
                              <p:par>
                                <p:cTn id="20" presetID="22" presetClass="entr" presetSubtype="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childTnLst>
                          </p:cTn>
                        </p:par>
                        <p:par>
                          <p:cTn id="23" fill="hold">
                            <p:stCondLst>
                              <p:cond delay="2750"/>
                            </p:stCondLst>
                            <p:childTnLst>
                              <p:par>
                                <p:cTn id="24" presetID="23" presetClass="entr" presetSubtype="32"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750" fill="hold"/>
                                        <p:tgtEl>
                                          <p:spTgt spid="13"/>
                                        </p:tgtEl>
                                        <p:attrNameLst>
                                          <p:attrName>ppt_w</p:attrName>
                                        </p:attrNameLst>
                                      </p:cBhvr>
                                      <p:tavLst>
                                        <p:tav tm="0">
                                          <p:val>
                                            <p:strVal val="4*#ppt_w"/>
                                          </p:val>
                                        </p:tav>
                                        <p:tav tm="100000">
                                          <p:val>
                                            <p:strVal val="#ppt_w"/>
                                          </p:val>
                                        </p:tav>
                                      </p:tavLst>
                                    </p:anim>
                                    <p:anim calcmode="lin" valueType="num">
                                      <p:cBhvr>
                                        <p:cTn id="27" dur="750" fill="hold"/>
                                        <p:tgtEl>
                                          <p:spTgt spid="13"/>
                                        </p:tgtEl>
                                        <p:attrNameLst>
                                          <p:attrName>ppt_h</p:attrName>
                                        </p:attrNameLst>
                                      </p:cBhvr>
                                      <p:tavLst>
                                        <p:tav tm="0">
                                          <p:val>
                                            <p:strVal val="4*#ppt_h"/>
                                          </p:val>
                                        </p:tav>
                                        <p:tav tm="100000">
                                          <p:val>
                                            <p:strVal val="#ppt_h"/>
                                          </p:val>
                                        </p:tav>
                                      </p:tavLst>
                                    </p:anim>
                                  </p:childTnLst>
                                </p:cTn>
                              </p:par>
                            </p:childTnLst>
                          </p:cTn>
                        </p:par>
                        <p:par>
                          <p:cTn id="28" fill="hold">
                            <p:stCondLst>
                              <p:cond delay="3500"/>
                            </p:stCondLst>
                            <p:childTnLst>
                              <p:par>
                                <p:cTn id="29" presetID="26" presetClass="emph" presetSubtype="0" fill="hold" nodeType="afterEffect">
                                  <p:stCondLst>
                                    <p:cond delay="0"/>
                                  </p:stCondLst>
                                  <p:childTnLst>
                                    <p:animEffect transition="out" filter="fade">
                                      <p:cBhvr>
                                        <p:cTn id="30" dur="500" tmFilter="0, 0; .2, .5; .8, .5; 1, 0"/>
                                        <p:tgtEl>
                                          <p:spTgt spid="13"/>
                                        </p:tgtEl>
                                      </p:cBhvr>
                                    </p:animEffect>
                                    <p:animScale>
                                      <p:cBhvr>
                                        <p:cTn id="31" dur="250" autoRev="1" fill="hold"/>
                                        <p:tgtEl>
                                          <p:spTgt spid="13"/>
                                        </p:tgtEl>
                                      </p:cBhvr>
                                      <p:by x="105000" y="105000"/>
                                    </p:animScale>
                                  </p:childTnLst>
                                </p:cTn>
                              </p:par>
                            </p:childTnLst>
                          </p:cTn>
                        </p:par>
                        <p:par>
                          <p:cTn id="32" fill="hold">
                            <p:stCondLst>
                              <p:cond delay="4000"/>
                            </p:stCondLst>
                            <p:childTnLst>
                              <p:par>
                                <p:cTn id="33" presetID="22" presetClass="entr" presetSubtype="8"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wipe(left)">
                                      <p:cBhvr>
                                        <p:cTn id="35" dur="500"/>
                                        <p:tgtEl>
                                          <p:spTgt spid="26"/>
                                        </p:tgtEl>
                                      </p:cBhvr>
                                    </p:animEffect>
                                  </p:childTnLst>
                                </p:cTn>
                              </p:par>
                            </p:childTnLst>
                          </p:cTn>
                        </p:par>
                        <p:par>
                          <p:cTn id="36" fill="hold">
                            <p:stCondLst>
                              <p:cond delay="4500"/>
                            </p:stCondLst>
                            <p:childTnLst>
                              <p:par>
                                <p:cTn id="37" presetID="23" presetClass="entr" presetSubtype="32"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750" fill="hold"/>
                                        <p:tgtEl>
                                          <p:spTgt spid="19"/>
                                        </p:tgtEl>
                                        <p:attrNameLst>
                                          <p:attrName>ppt_w</p:attrName>
                                        </p:attrNameLst>
                                      </p:cBhvr>
                                      <p:tavLst>
                                        <p:tav tm="0">
                                          <p:val>
                                            <p:strVal val="4*#ppt_w"/>
                                          </p:val>
                                        </p:tav>
                                        <p:tav tm="100000">
                                          <p:val>
                                            <p:strVal val="#ppt_w"/>
                                          </p:val>
                                        </p:tav>
                                      </p:tavLst>
                                    </p:anim>
                                    <p:anim calcmode="lin" valueType="num">
                                      <p:cBhvr>
                                        <p:cTn id="40" dur="750" fill="hold"/>
                                        <p:tgtEl>
                                          <p:spTgt spid="19"/>
                                        </p:tgtEl>
                                        <p:attrNameLst>
                                          <p:attrName>ppt_h</p:attrName>
                                        </p:attrNameLst>
                                      </p:cBhvr>
                                      <p:tavLst>
                                        <p:tav tm="0">
                                          <p:val>
                                            <p:strVal val="4*#ppt_h"/>
                                          </p:val>
                                        </p:tav>
                                        <p:tav tm="100000">
                                          <p:val>
                                            <p:strVal val="#ppt_h"/>
                                          </p:val>
                                        </p:tav>
                                      </p:tavLst>
                                    </p:anim>
                                  </p:childTnLst>
                                </p:cTn>
                              </p:par>
                            </p:childTnLst>
                          </p:cTn>
                        </p:par>
                        <p:par>
                          <p:cTn id="41" fill="hold">
                            <p:stCondLst>
                              <p:cond delay="5250"/>
                            </p:stCondLst>
                            <p:childTnLst>
                              <p:par>
                                <p:cTn id="42" presetID="26" presetClass="emph" presetSubtype="0" fill="hold" nodeType="afterEffect">
                                  <p:stCondLst>
                                    <p:cond delay="0"/>
                                  </p:stCondLst>
                                  <p:childTnLst>
                                    <p:animEffect transition="out" filter="fade">
                                      <p:cBhvr>
                                        <p:cTn id="43" dur="500" tmFilter="0, 0; .2, .5; .8, .5; 1, 0"/>
                                        <p:tgtEl>
                                          <p:spTgt spid="19"/>
                                        </p:tgtEl>
                                      </p:cBhvr>
                                    </p:animEffect>
                                    <p:animScale>
                                      <p:cBhvr>
                                        <p:cTn id="44" dur="250" autoRev="1" fill="hold"/>
                                        <p:tgtEl>
                                          <p:spTgt spid="19"/>
                                        </p:tgtEl>
                                      </p:cBhvr>
                                      <p:by x="105000" y="105000"/>
                                    </p:animScale>
                                  </p:childTnLst>
                                </p:cTn>
                              </p:par>
                            </p:childTnLst>
                          </p:cTn>
                        </p:par>
                        <p:par>
                          <p:cTn id="45" fill="hold">
                            <p:stCondLst>
                              <p:cond delay="5750"/>
                            </p:stCondLst>
                            <p:childTnLst>
                              <p:par>
                                <p:cTn id="46" presetID="22" presetClass="entr" presetSubtype="8" fill="hold" grpId="0" nodeType="after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wipe(left)">
                                      <p:cBhvr>
                                        <p:cTn id="4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5" grpId="0"/>
      <p:bldP spid="26" grpId="0"/>
      <p:bldP spid="27"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21000" b="-21000"/>
          </a:stretch>
        </a:blipFill>
        <a:effectLst/>
      </p:bgPr>
    </p:bg>
    <p:spTree>
      <p:nvGrpSpPr>
        <p:cNvPr id="1" name=""/>
        <p:cNvGrpSpPr/>
        <p:nvPr/>
      </p:nvGrpSpPr>
      <p:grpSpPr>
        <a:xfrm>
          <a:off x="0" y="0"/>
          <a:ext cx="0" cy="0"/>
          <a:chOff x="0" y="0"/>
          <a:chExt cx="0" cy="0"/>
        </a:xfrm>
      </p:grpSpPr>
      <p:sp>
        <p:nvSpPr>
          <p:cNvPr id="6" name="文本框 5"/>
          <p:cNvSpPr txBox="1"/>
          <p:nvPr/>
        </p:nvSpPr>
        <p:spPr>
          <a:xfrm>
            <a:off x="4931934" y="4568674"/>
            <a:ext cx="3217323" cy="707886"/>
          </a:xfrm>
          <a:prstGeom prst="rect">
            <a:avLst/>
          </a:prstGeom>
          <a:noFill/>
        </p:spPr>
        <p:txBody>
          <a:bodyPr wrap="square" rtlCol="0">
            <a:spAutoFit/>
          </a:bodyPr>
          <a:lstStyle/>
          <a:p>
            <a:pPr algn="ctr"/>
            <a:r>
              <a:rPr lang="zh-CN" altLang="en-US" sz="4000" dirty="0">
                <a:solidFill>
                  <a:schemeClr val="tx1">
                    <a:lumMod val="65000"/>
                    <a:lumOff val="35000"/>
                  </a:schemeClr>
                </a:solidFill>
                <a:cs typeface="+mn-ea"/>
                <a:sym typeface="+mn-lt"/>
              </a:rPr>
              <a:t>谢谢观赏！</a:t>
            </a:r>
          </a:p>
        </p:txBody>
      </p:sp>
      <p:sp>
        <p:nvSpPr>
          <p:cNvPr id="8" name="文本框 7"/>
          <p:cNvSpPr txBox="1"/>
          <p:nvPr/>
        </p:nvSpPr>
        <p:spPr>
          <a:xfrm>
            <a:off x="5850193" y="3276012"/>
            <a:ext cx="2162772" cy="1107996"/>
          </a:xfrm>
          <a:prstGeom prst="rect">
            <a:avLst/>
          </a:prstGeom>
          <a:noFill/>
        </p:spPr>
        <p:txBody>
          <a:bodyPr wrap="none" rtlCol="0">
            <a:spAutoFit/>
          </a:bodyPr>
          <a:lstStyle/>
          <a:p>
            <a:r>
              <a:rPr lang="en-US" altLang="zh-CN" sz="6600" dirty="0">
                <a:solidFill>
                  <a:schemeClr val="tx1">
                    <a:lumMod val="65000"/>
                    <a:lumOff val="35000"/>
                  </a:schemeClr>
                </a:solidFill>
                <a:cs typeface="+mn-ea"/>
                <a:sym typeface="+mn-lt"/>
              </a:rPr>
              <a:t>201X</a:t>
            </a:r>
            <a:endParaRPr lang="zh-CN" altLang="en-US" sz="6600"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407615367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8"/>
                                        </p:tgtEl>
                                        <p:attrNameLst>
                                          <p:attrName>style.visibility</p:attrName>
                                        </p:attrNameLst>
                                      </p:cBhvr>
                                      <p:to>
                                        <p:strVal val="visible"/>
                                      </p:to>
                                    </p:set>
                                    <p:set>
                                      <p:cBhvr>
                                        <p:cTn id="7" dur="455" fill="hold">
                                          <p:stCondLst>
                                            <p:cond delay="0"/>
                                          </p:stCondLst>
                                        </p:cTn>
                                        <p:tgtEl>
                                          <p:spTgt spid="8"/>
                                        </p:tgtEl>
                                        <p:attrNameLst>
                                          <p:attrName>style.rotation</p:attrName>
                                        </p:attrNameLst>
                                      </p:cBhvr>
                                      <p:to>
                                        <p:strVal val="-45.0"/>
                                      </p:to>
                                    </p:set>
                                    <p:anim calcmode="lin" valueType="num">
                                      <p:cBhvr>
                                        <p:cTn id="8"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outVertical)">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a:cs typeface="+mn-ea"/>
                <a:sym typeface="+mn-lt"/>
              </a:rPr>
              <a:t>研究背景</a:t>
            </a: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9F9F9"/>
                  </a:solidFill>
                  <a:cs typeface="+mn-ea"/>
                  <a:sym typeface="+mn-lt"/>
                </a:rPr>
                <a:t>1</a:t>
              </a:r>
              <a:endParaRPr lang="zh-CN" altLang="en-US" sz="7200" b="1" dirty="0">
                <a:solidFill>
                  <a:srgbClr val="F9F9F9"/>
                </a:solidFill>
                <a:cs typeface="+mn-ea"/>
                <a:sym typeface="+mn-lt"/>
              </a:endParaRPr>
            </a:p>
          </p:txBody>
        </p:sp>
      </p:grpSp>
      <p:sp>
        <p:nvSpPr>
          <p:cNvPr id="14" name="文本框 13"/>
          <p:cNvSpPr txBox="1"/>
          <p:nvPr/>
        </p:nvSpPr>
        <p:spPr>
          <a:xfrm>
            <a:off x="1726083" y="2529212"/>
            <a:ext cx="2476768" cy="707886"/>
          </a:xfrm>
          <a:prstGeom prst="rect">
            <a:avLst/>
          </a:prstGeom>
          <a:noFill/>
        </p:spPr>
        <p:txBody>
          <a:bodyPr wrap="none" rtlCol="0">
            <a:spAutoFit/>
          </a:bodyPr>
          <a:lstStyle/>
          <a:p>
            <a:r>
              <a:rPr lang="en-US" altLang="zh-CN" sz="4000" b="1" dirty="0">
                <a:solidFill>
                  <a:schemeClr val="tx1">
                    <a:lumMod val="65000"/>
                    <a:lumOff val="35000"/>
                  </a:schemeClr>
                </a:solidFill>
                <a:cs typeface="+mn-ea"/>
                <a:sym typeface="+mn-lt"/>
              </a:rPr>
              <a:t>PART  01</a:t>
            </a:r>
            <a:endParaRPr lang="zh-CN" altLang="en-US" sz="4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3338707696"/>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椭圆 31"/>
          <p:cNvSpPr/>
          <p:nvPr/>
        </p:nvSpPr>
        <p:spPr>
          <a:xfrm>
            <a:off x="4735513" y="2221566"/>
            <a:ext cx="6298102" cy="375720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cs typeface="+mn-ea"/>
              <a:sym typeface="+mn-lt"/>
            </a:endParaRPr>
          </a:p>
        </p:txBody>
      </p:sp>
      <p:grpSp>
        <p:nvGrpSpPr>
          <p:cNvPr id="7" name="组合 6"/>
          <p:cNvGrpSpPr/>
          <p:nvPr/>
        </p:nvGrpSpPr>
        <p:grpSpPr>
          <a:xfrm>
            <a:off x="732498" y="1912076"/>
            <a:ext cx="3313113" cy="2997199"/>
            <a:chOff x="774701" y="2601913"/>
            <a:chExt cx="3313113" cy="2997199"/>
          </a:xfrm>
          <a:solidFill>
            <a:srgbClr val="262626"/>
          </a:solidFill>
        </p:grpSpPr>
        <p:sp>
          <p:nvSpPr>
            <p:cNvPr id="8" name="Freeform 165"/>
            <p:cNvSpPr>
              <a:spLocks noEditPoints="1"/>
            </p:cNvSpPr>
            <p:nvPr/>
          </p:nvSpPr>
          <p:spPr bwMode="auto">
            <a:xfrm>
              <a:off x="1503363" y="3411538"/>
              <a:ext cx="1535113" cy="1620837"/>
            </a:xfrm>
            <a:custGeom>
              <a:avLst/>
              <a:gdLst>
                <a:gd name="T0" fmla="*/ 10 w 38"/>
                <a:gd name="T1" fmla="*/ 39 h 40"/>
                <a:gd name="T2" fmla="*/ 8 w 38"/>
                <a:gd name="T3" fmla="*/ 37 h 40"/>
                <a:gd name="T4" fmla="*/ 5 w 38"/>
                <a:gd name="T5" fmla="*/ 34 h 40"/>
                <a:gd name="T6" fmla="*/ 2 w 38"/>
                <a:gd name="T7" fmla="*/ 29 h 40"/>
                <a:gd name="T8" fmla="*/ 0 w 38"/>
                <a:gd name="T9" fmla="*/ 22 h 40"/>
                <a:gd name="T10" fmla="*/ 1 w 38"/>
                <a:gd name="T11" fmla="*/ 15 h 40"/>
                <a:gd name="T12" fmla="*/ 2 w 38"/>
                <a:gd name="T13" fmla="*/ 12 h 40"/>
                <a:gd name="T14" fmla="*/ 3 w 38"/>
                <a:gd name="T15" fmla="*/ 9 h 40"/>
                <a:gd name="T16" fmla="*/ 5 w 38"/>
                <a:gd name="T17" fmla="*/ 6 h 40"/>
                <a:gd name="T18" fmla="*/ 7 w 38"/>
                <a:gd name="T19" fmla="*/ 4 h 40"/>
                <a:gd name="T20" fmla="*/ 10 w 38"/>
                <a:gd name="T21" fmla="*/ 2 h 40"/>
                <a:gd name="T22" fmla="*/ 13 w 38"/>
                <a:gd name="T23" fmla="*/ 1 h 40"/>
                <a:gd name="T24" fmla="*/ 16 w 38"/>
                <a:gd name="T25" fmla="*/ 0 h 40"/>
                <a:gd name="T26" fmla="*/ 20 w 38"/>
                <a:gd name="T27" fmla="*/ 0 h 40"/>
                <a:gd name="T28" fmla="*/ 23 w 38"/>
                <a:gd name="T29" fmla="*/ 0 h 40"/>
                <a:gd name="T30" fmla="*/ 26 w 38"/>
                <a:gd name="T31" fmla="*/ 1 h 40"/>
                <a:gd name="T32" fmla="*/ 32 w 38"/>
                <a:gd name="T33" fmla="*/ 5 h 40"/>
                <a:gd name="T34" fmla="*/ 34 w 38"/>
                <a:gd name="T35" fmla="*/ 7 h 40"/>
                <a:gd name="T36" fmla="*/ 36 w 38"/>
                <a:gd name="T37" fmla="*/ 10 h 40"/>
                <a:gd name="T38" fmla="*/ 38 w 38"/>
                <a:gd name="T39" fmla="*/ 17 h 40"/>
                <a:gd name="T40" fmla="*/ 38 w 38"/>
                <a:gd name="T41" fmla="*/ 20 h 40"/>
                <a:gd name="T42" fmla="*/ 38 w 38"/>
                <a:gd name="T43" fmla="*/ 23 h 40"/>
                <a:gd name="T44" fmla="*/ 36 w 38"/>
                <a:gd name="T45" fmla="*/ 30 h 40"/>
                <a:gd name="T46" fmla="*/ 32 w 38"/>
                <a:gd name="T47" fmla="*/ 36 h 40"/>
                <a:gd name="T48" fmla="*/ 27 w 38"/>
                <a:gd name="T49" fmla="*/ 40 h 40"/>
                <a:gd name="T50" fmla="*/ 27 w 38"/>
                <a:gd name="T51" fmla="*/ 40 h 40"/>
                <a:gd name="T52" fmla="*/ 27 w 38"/>
                <a:gd name="T53" fmla="*/ 40 h 40"/>
                <a:gd name="T54" fmla="*/ 23 w 38"/>
                <a:gd name="T55" fmla="*/ 39 h 40"/>
                <a:gd name="T56" fmla="*/ 19 w 38"/>
                <a:gd name="T57" fmla="*/ 39 h 40"/>
                <a:gd name="T58" fmla="*/ 10 w 38"/>
                <a:gd name="T59" fmla="*/ 39 h 40"/>
                <a:gd name="T60" fmla="*/ 10 w 38"/>
                <a:gd name="T61" fmla="*/ 39 h 40"/>
                <a:gd name="T62" fmla="*/ 10 w 38"/>
                <a:gd name="T63" fmla="*/ 39 h 40"/>
                <a:gd name="T64" fmla="*/ 19 w 38"/>
                <a:gd name="T65" fmla="*/ 38 h 40"/>
                <a:gd name="T66" fmla="*/ 23 w 38"/>
                <a:gd name="T67" fmla="*/ 38 h 40"/>
                <a:gd name="T68" fmla="*/ 27 w 38"/>
                <a:gd name="T69" fmla="*/ 39 h 40"/>
                <a:gd name="T70" fmla="*/ 27 w 38"/>
                <a:gd name="T71" fmla="*/ 39 h 40"/>
                <a:gd name="T72" fmla="*/ 31 w 38"/>
                <a:gd name="T73" fmla="*/ 35 h 40"/>
                <a:gd name="T74" fmla="*/ 34 w 38"/>
                <a:gd name="T75" fmla="*/ 29 h 40"/>
                <a:gd name="T76" fmla="*/ 36 w 38"/>
                <a:gd name="T77" fmla="*/ 23 h 40"/>
                <a:gd name="T78" fmla="*/ 37 w 38"/>
                <a:gd name="T79" fmla="*/ 20 h 40"/>
                <a:gd name="T80" fmla="*/ 36 w 38"/>
                <a:gd name="T81" fmla="*/ 17 h 40"/>
                <a:gd name="T82" fmla="*/ 35 w 38"/>
                <a:gd name="T83" fmla="*/ 11 h 40"/>
                <a:gd name="T84" fmla="*/ 33 w 38"/>
                <a:gd name="T85" fmla="*/ 8 h 40"/>
                <a:gd name="T86" fmla="*/ 31 w 38"/>
                <a:gd name="T87" fmla="*/ 5 h 40"/>
                <a:gd name="T88" fmla="*/ 26 w 38"/>
                <a:gd name="T89" fmla="*/ 2 h 40"/>
                <a:gd name="T90" fmla="*/ 23 w 38"/>
                <a:gd name="T91" fmla="*/ 1 h 40"/>
                <a:gd name="T92" fmla="*/ 20 w 38"/>
                <a:gd name="T93" fmla="*/ 1 h 40"/>
                <a:gd name="T94" fmla="*/ 17 w 38"/>
                <a:gd name="T95" fmla="*/ 1 h 40"/>
                <a:gd name="T96" fmla="*/ 13 w 38"/>
                <a:gd name="T97" fmla="*/ 1 h 40"/>
                <a:gd name="T98" fmla="*/ 10 w 38"/>
                <a:gd name="T99" fmla="*/ 3 h 40"/>
                <a:gd name="T100" fmla="*/ 8 w 38"/>
                <a:gd name="T101" fmla="*/ 5 h 40"/>
                <a:gd name="T102" fmla="*/ 6 w 38"/>
                <a:gd name="T103" fmla="*/ 7 h 40"/>
                <a:gd name="T104" fmla="*/ 4 w 38"/>
                <a:gd name="T105" fmla="*/ 10 h 40"/>
                <a:gd name="T106" fmla="*/ 3 w 38"/>
                <a:gd name="T107" fmla="*/ 13 h 40"/>
                <a:gd name="T108" fmla="*/ 2 w 38"/>
                <a:gd name="T109" fmla="*/ 16 h 40"/>
                <a:gd name="T110" fmla="*/ 2 w 38"/>
                <a:gd name="T111" fmla="*/ 22 h 40"/>
                <a:gd name="T112" fmla="*/ 3 w 38"/>
                <a:gd name="T113" fmla="*/ 28 h 40"/>
                <a:gd name="T114" fmla="*/ 6 w 38"/>
                <a:gd name="T115" fmla="*/ 34 h 40"/>
                <a:gd name="T116" fmla="*/ 8 w 38"/>
                <a:gd name="T117" fmla="*/ 36 h 40"/>
                <a:gd name="T118" fmla="*/ 10 w 38"/>
                <a:gd name="T11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40">
                  <a:moveTo>
                    <a:pt x="10" y="39"/>
                  </a:moveTo>
                  <a:cubicBezTo>
                    <a:pt x="8" y="37"/>
                    <a:pt x="8" y="37"/>
                    <a:pt x="8" y="37"/>
                  </a:cubicBezTo>
                  <a:cubicBezTo>
                    <a:pt x="7" y="36"/>
                    <a:pt x="6" y="35"/>
                    <a:pt x="5" y="34"/>
                  </a:cubicBezTo>
                  <a:cubicBezTo>
                    <a:pt x="4" y="33"/>
                    <a:pt x="3" y="31"/>
                    <a:pt x="2" y="29"/>
                  </a:cubicBezTo>
                  <a:cubicBezTo>
                    <a:pt x="1" y="26"/>
                    <a:pt x="1" y="24"/>
                    <a:pt x="0" y="22"/>
                  </a:cubicBezTo>
                  <a:cubicBezTo>
                    <a:pt x="0" y="20"/>
                    <a:pt x="0" y="18"/>
                    <a:pt x="1" y="15"/>
                  </a:cubicBezTo>
                  <a:cubicBezTo>
                    <a:pt x="1" y="14"/>
                    <a:pt x="1" y="13"/>
                    <a:pt x="2" y="12"/>
                  </a:cubicBezTo>
                  <a:cubicBezTo>
                    <a:pt x="2" y="11"/>
                    <a:pt x="2" y="10"/>
                    <a:pt x="3" y="9"/>
                  </a:cubicBezTo>
                  <a:cubicBezTo>
                    <a:pt x="4" y="8"/>
                    <a:pt x="4" y="7"/>
                    <a:pt x="5" y="6"/>
                  </a:cubicBezTo>
                  <a:cubicBezTo>
                    <a:pt x="7" y="4"/>
                    <a:pt x="7" y="4"/>
                    <a:pt x="7" y="4"/>
                  </a:cubicBezTo>
                  <a:cubicBezTo>
                    <a:pt x="10" y="2"/>
                    <a:pt x="10" y="2"/>
                    <a:pt x="10" y="2"/>
                  </a:cubicBezTo>
                  <a:cubicBezTo>
                    <a:pt x="11" y="2"/>
                    <a:pt x="12" y="1"/>
                    <a:pt x="13" y="1"/>
                  </a:cubicBezTo>
                  <a:cubicBezTo>
                    <a:pt x="14" y="0"/>
                    <a:pt x="15" y="0"/>
                    <a:pt x="16" y="0"/>
                  </a:cubicBezTo>
                  <a:cubicBezTo>
                    <a:pt x="18" y="0"/>
                    <a:pt x="19" y="0"/>
                    <a:pt x="20" y="0"/>
                  </a:cubicBezTo>
                  <a:cubicBezTo>
                    <a:pt x="21" y="0"/>
                    <a:pt x="22" y="0"/>
                    <a:pt x="23" y="0"/>
                  </a:cubicBezTo>
                  <a:cubicBezTo>
                    <a:pt x="24" y="1"/>
                    <a:pt x="25" y="1"/>
                    <a:pt x="26" y="1"/>
                  </a:cubicBezTo>
                  <a:cubicBezTo>
                    <a:pt x="28" y="2"/>
                    <a:pt x="30" y="3"/>
                    <a:pt x="32" y="5"/>
                  </a:cubicBezTo>
                  <a:cubicBezTo>
                    <a:pt x="33" y="6"/>
                    <a:pt x="34" y="6"/>
                    <a:pt x="34" y="7"/>
                  </a:cubicBezTo>
                  <a:cubicBezTo>
                    <a:pt x="35" y="8"/>
                    <a:pt x="35" y="9"/>
                    <a:pt x="36" y="10"/>
                  </a:cubicBezTo>
                  <a:cubicBezTo>
                    <a:pt x="37" y="12"/>
                    <a:pt x="37" y="14"/>
                    <a:pt x="38" y="17"/>
                  </a:cubicBezTo>
                  <a:cubicBezTo>
                    <a:pt x="38" y="18"/>
                    <a:pt x="38" y="19"/>
                    <a:pt x="38" y="20"/>
                  </a:cubicBezTo>
                  <a:cubicBezTo>
                    <a:pt x="38" y="21"/>
                    <a:pt x="38" y="22"/>
                    <a:pt x="38" y="23"/>
                  </a:cubicBezTo>
                  <a:cubicBezTo>
                    <a:pt x="37" y="26"/>
                    <a:pt x="36" y="28"/>
                    <a:pt x="36" y="30"/>
                  </a:cubicBezTo>
                  <a:cubicBezTo>
                    <a:pt x="35" y="32"/>
                    <a:pt x="34" y="34"/>
                    <a:pt x="32" y="36"/>
                  </a:cubicBezTo>
                  <a:cubicBezTo>
                    <a:pt x="31" y="37"/>
                    <a:pt x="29" y="39"/>
                    <a:pt x="27" y="40"/>
                  </a:cubicBezTo>
                  <a:cubicBezTo>
                    <a:pt x="27" y="40"/>
                    <a:pt x="27" y="40"/>
                    <a:pt x="27" y="40"/>
                  </a:cubicBezTo>
                  <a:cubicBezTo>
                    <a:pt x="27" y="40"/>
                    <a:pt x="27" y="40"/>
                    <a:pt x="27" y="40"/>
                  </a:cubicBezTo>
                  <a:cubicBezTo>
                    <a:pt x="25" y="40"/>
                    <a:pt x="24" y="39"/>
                    <a:pt x="23" y="39"/>
                  </a:cubicBezTo>
                  <a:cubicBezTo>
                    <a:pt x="21" y="39"/>
                    <a:pt x="20" y="39"/>
                    <a:pt x="19" y="39"/>
                  </a:cubicBezTo>
                  <a:cubicBezTo>
                    <a:pt x="16" y="39"/>
                    <a:pt x="13" y="39"/>
                    <a:pt x="10" y="39"/>
                  </a:cubicBezTo>
                  <a:cubicBezTo>
                    <a:pt x="10" y="39"/>
                    <a:pt x="10" y="39"/>
                    <a:pt x="10" y="39"/>
                  </a:cubicBezTo>
                  <a:close/>
                  <a:moveTo>
                    <a:pt x="10" y="39"/>
                  </a:moveTo>
                  <a:cubicBezTo>
                    <a:pt x="13" y="38"/>
                    <a:pt x="16" y="38"/>
                    <a:pt x="19" y="38"/>
                  </a:cubicBezTo>
                  <a:cubicBezTo>
                    <a:pt x="20" y="38"/>
                    <a:pt x="21" y="38"/>
                    <a:pt x="23" y="38"/>
                  </a:cubicBezTo>
                  <a:cubicBezTo>
                    <a:pt x="24" y="38"/>
                    <a:pt x="26" y="39"/>
                    <a:pt x="27" y="39"/>
                  </a:cubicBezTo>
                  <a:cubicBezTo>
                    <a:pt x="27" y="39"/>
                    <a:pt x="27" y="39"/>
                    <a:pt x="27" y="39"/>
                  </a:cubicBezTo>
                  <a:cubicBezTo>
                    <a:pt x="28" y="38"/>
                    <a:pt x="30" y="37"/>
                    <a:pt x="31" y="35"/>
                  </a:cubicBezTo>
                  <a:cubicBezTo>
                    <a:pt x="32" y="33"/>
                    <a:pt x="33" y="31"/>
                    <a:pt x="34" y="29"/>
                  </a:cubicBezTo>
                  <a:cubicBezTo>
                    <a:pt x="35" y="27"/>
                    <a:pt x="36" y="25"/>
                    <a:pt x="36" y="23"/>
                  </a:cubicBezTo>
                  <a:cubicBezTo>
                    <a:pt x="36" y="22"/>
                    <a:pt x="36" y="21"/>
                    <a:pt x="37" y="20"/>
                  </a:cubicBezTo>
                  <a:cubicBezTo>
                    <a:pt x="37" y="19"/>
                    <a:pt x="37" y="18"/>
                    <a:pt x="36" y="17"/>
                  </a:cubicBezTo>
                  <a:cubicBezTo>
                    <a:pt x="36" y="15"/>
                    <a:pt x="36" y="13"/>
                    <a:pt x="35" y="11"/>
                  </a:cubicBezTo>
                  <a:cubicBezTo>
                    <a:pt x="34" y="10"/>
                    <a:pt x="34" y="9"/>
                    <a:pt x="33" y="8"/>
                  </a:cubicBezTo>
                  <a:cubicBezTo>
                    <a:pt x="33" y="7"/>
                    <a:pt x="32" y="6"/>
                    <a:pt x="31" y="5"/>
                  </a:cubicBezTo>
                  <a:cubicBezTo>
                    <a:pt x="30" y="4"/>
                    <a:pt x="28" y="3"/>
                    <a:pt x="26" y="2"/>
                  </a:cubicBezTo>
                  <a:cubicBezTo>
                    <a:pt x="25" y="1"/>
                    <a:pt x="24" y="1"/>
                    <a:pt x="23" y="1"/>
                  </a:cubicBezTo>
                  <a:cubicBezTo>
                    <a:pt x="22" y="1"/>
                    <a:pt x="21" y="1"/>
                    <a:pt x="20" y="1"/>
                  </a:cubicBezTo>
                  <a:cubicBezTo>
                    <a:pt x="19" y="0"/>
                    <a:pt x="18" y="0"/>
                    <a:pt x="17" y="1"/>
                  </a:cubicBezTo>
                  <a:cubicBezTo>
                    <a:pt x="15" y="1"/>
                    <a:pt x="14" y="1"/>
                    <a:pt x="13" y="1"/>
                  </a:cubicBezTo>
                  <a:cubicBezTo>
                    <a:pt x="12" y="2"/>
                    <a:pt x="11" y="2"/>
                    <a:pt x="10" y="3"/>
                  </a:cubicBezTo>
                  <a:cubicBezTo>
                    <a:pt x="8" y="5"/>
                    <a:pt x="8" y="5"/>
                    <a:pt x="8" y="5"/>
                  </a:cubicBezTo>
                  <a:cubicBezTo>
                    <a:pt x="6" y="7"/>
                    <a:pt x="6" y="7"/>
                    <a:pt x="6" y="7"/>
                  </a:cubicBezTo>
                  <a:cubicBezTo>
                    <a:pt x="5" y="8"/>
                    <a:pt x="5" y="9"/>
                    <a:pt x="4" y="10"/>
                  </a:cubicBezTo>
                  <a:cubicBezTo>
                    <a:pt x="3" y="11"/>
                    <a:pt x="3" y="12"/>
                    <a:pt x="3" y="13"/>
                  </a:cubicBezTo>
                  <a:cubicBezTo>
                    <a:pt x="2" y="14"/>
                    <a:pt x="2" y="15"/>
                    <a:pt x="2" y="16"/>
                  </a:cubicBezTo>
                  <a:cubicBezTo>
                    <a:pt x="1" y="18"/>
                    <a:pt x="1" y="20"/>
                    <a:pt x="2" y="22"/>
                  </a:cubicBezTo>
                  <a:cubicBezTo>
                    <a:pt x="2" y="24"/>
                    <a:pt x="2" y="26"/>
                    <a:pt x="3" y="28"/>
                  </a:cubicBezTo>
                  <a:cubicBezTo>
                    <a:pt x="4" y="30"/>
                    <a:pt x="5" y="32"/>
                    <a:pt x="6" y="34"/>
                  </a:cubicBezTo>
                  <a:cubicBezTo>
                    <a:pt x="7" y="35"/>
                    <a:pt x="7" y="36"/>
                    <a:pt x="8" y="36"/>
                  </a:cubicBezTo>
                  <a:lnTo>
                    <a:pt x="10" y="3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 name="Freeform 166"/>
            <p:cNvSpPr>
              <a:spLocks/>
            </p:cNvSpPr>
            <p:nvPr/>
          </p:nvSpPr>
          <p:spPr bwMode="auto">
            <a:xfrm>
              <a:off x="1866901" y="3978275"/>
              <a:ext cx="766763" cy="1012825"/>
            </a:xfrm>
            <a:custGeom>
              <a:avLst/>
              <a:gdLst>
                <a:gd name="T0" fmla="*/ 5 w 19"/>
                <a:gd name="T1" fmla="*/ 24 h 25"/>
                <a:gd name="T2" fmla="*/ 3 w 19"/>
                <a:gd name="T3" fmla="*/ 21 h 25"/>
                <a:gd name="T4" fmla="*/ 1 w 19"/>
                <a:gd name="T5" fmla="*/ 11 h 25"/>
                <a:gd name="T6" fmla="*/ 1 w 19"/>
                <a:gd name="T7" fmla="*/ 4 h 25"/>
                <a:gd name="T8" fmla="*/ 2 w 19"/>
                <a:gd name="T9" fmla="*/ 2 h 25"/>
                <a:gd name="T10" fmla="*/ 3 w 19"/>
                <a:gd name="T11" fmla="*/ 2 h 25"/>
                <a:gd name="T12" fmla="*/ 4 w 19"/>
                <a:gd name="T13" fmla="*/ 1 h 25"/>
                <a:gd name="T14" fmla="*/ 6 w 19"/>
                <a:gd name="T15" fmla="*/ 2 h 25"/>
                <a:gd name="T16" fmla="*/ 6 w 19"/>
                <a:gd name="T17" fmla="*/ 4 h 25"/>
                <a:gd name="T18" fmla="*/ 5 w 19"/>
                <a:gd name="T19" fmla="*/ 5 h 25"/>
                <a:gd name="T20" fmla="*/ 4 w 19"/>
                <a:gd name="T21" fmla="*/ 5 h 25"/>
                <a:gd name="T22" fmla="*/ 3 w 19"/>
                <a:gd name="T23" fmla="*/ 3 h 25"/>
                <a:gd name="T24" fmla="*/ 7 w 19"/>
                <a:gd name="T25" fmla="*/ 1 h 25"/>
                <a:gd name="T26" fmla="*/ 11 w 19"/>
                <a:gd name="T27" fmla="*/ 3 h 25"/>
                <a:gd name="T28" fmla="*/ 10 w 19"/>
                <a:gd name="T29" fmla="*/ 5 h 25"/>
                <a:gd name="T30" fmla="*/ 9 w 19"/>
                <a:gd name="T31" fmla="*/ 5 h 25"/>
                <a:gd name="T32" fmla="*/ 8 w 19"/>
                <a:gd name="T33" fmla="*/ 4 h 25"/>
                <a:gd name="T34" fmla="*/ 8 w 19"/>
                <a:gd name="T35" fmla="*/ 2 h 25"/>
                <a:gd name="T36" fmla="*/ 10 w 19"/>
                <a:gd name="T37" fmla="*/ 1 h 25"/>
                <a:gd name="T38" fmla="*/ 12 w 19"/>
                <a:gd name="T39" fmla="*/ 0 h 25"/>
                <a:gd name="T40" fmla="*/ 13 w 19"/>
                <a:gd name="T41" fmla="*/ 0 h 25"/>
                <a:gd name="T42" fmla="*/ 14 w 19"/>
                <a:gd name="T43" fmla="*/ 1 h 25"/>
                <a:gd name="T44" fmla="*/ 16 w 19"/>
                <a:gd name="T45" fmla="*/ 3 h 25"/>
                <a:gd name="T46" fmla="*/ 14 w 19"/>
                <a:gd name="T47" fmla="*/ 5 h 25"/>
                <a:gd name="T48" fmla="*/ 13 w 19"/>
                <a:gd name="T49" fmla="*/ 5 h 25"/>
                <a:gd name="T50" fmla="*/ 12 w 19"/>
                <a:gd name="T51" fmla="*/ 3 h 25"/>
                <a:gd name="T52" fmla="*/ 13 w 19"/>
                <a:gd name="T53" fmla="*/ 1 h 25"/>
                <a:gd name="T54" fmla="*/ 17 w 19"/>
                <a:gd name="T55" fmla="*/ 1 h 25"/>
                <a:gd name="T56" fmla="*/ 19 w 19"/>
                <a:gd name="T57" fmla="*/ 5 h 25"/>
                <a:gd name="T58" fmla="*/ 17 w 19"/>
                <a:gd name="T59" fmla="*/ 12 h 25"/>
                <a:gd name="T60" fmla="*/ 12 w 19"/>
                <a:gd name="T61" fmla="*/ 24 h 25"/>
                <a:gd name="T62" fmla="*/ 12 w 19"/>
                <a:gd name="T63" fmla="*/ 25 h 25"/>
                <a:gd name="T64" fmla="*/ 12 w 19"/>
                <a:gd name="T65" fmla="*/ 24 h 25"/>
                <a:gd name="T66" fmla="*/ 15 w 19"/>
                <a:gd name="T67" fmla="*/ 11 h 25"/>
                <a:gd name="T68" fmla="*/ 17 w 19"/>
                <a:gd name="T69" fmla="*/ 5 h 25"/>
                <a:gd name="T70" fmla="*/ 16 w 19"/>
                <a:gd name="T71" fmla="*/ 2 h 25"/>
                <a:gd name="T72" fmla="*/ 14 w 19"/>
                <a:gd name="T73" fmla="*/ 2 h 25"/>
                <a:gd name="T74" fmla="*/ 13 w 19"/>
                <a:gd name="T75" fmla="*/ 3 h 25"/>
                <a:gd name="T76" fmla="*/ 13 w 19"/>
                <a:gd name="T77" fmla="*/ 3 h 25"/>
                <a:gd name="T78" fmla="*/ 14 w 19"/>
                <a:gd name="T79" fmla="*/ 4 h 25"/>
                <a:gd name="T80" fmla="*/ 14 w 19"/>
                <a:gd name="T81" fmla="*/ 4 h 25"/>
                <a:gd name="T82" fmla="*/ 14 w 19"/>
                <a:gd name="T83" fmla="*/ 3 h 25"/>
                <a:gd name="T84" fmla="*/ 14 w 19"/>
                <a:gd name="T85" fmla="*/ 2 h 25"/>
                <a:gd name="T86" fmla="*/ 10 w 19"/>
                <a:gd name="T87" fmla="*/ 2 h 25"/>
                <a:gd name="T88" fmla="*/ 9 w 19"/>
                <a:gd name="T89" fmla="*/ 4 h 25"/>
                <a:gd name="T90" fmla="*/ 10 w 19"/>
                <a:gd name="T91" fmla="*/ 4 h 25"/>
                <a:gd name="T92" fmla="*/ 10 w 19"/>
                <a:gd name="T93" fmla="*/ 3 h 25"/>
                <a:gd name="T94" fmla="*/ 7 w 19"/>
                <a:gd name="T95" fmla="*/ 1 h 25"/>
                <a:gd name="T96" fmla="*/ 4 w 19"/>
                <a:gd name="T97" fmla="*/ 3 h 25"/>
                <a:gd name="T98" fmla="*/ 5 w 19"/>
                <a:gd name="T99" fmla="*/ 4 h 25"/>
                <a:gd name="T100" fmla="*/ 4 w 19"/>
                <a:gd name="T101" fmla="*/ 2 h 25"/>
                <a:gd name="T102" fmla="*/ 2 w 19"/>
                <a:gd name="T103" fmla="*/ 4 h 25"/>
                <a:gd name="T104" fmla="*/ 2 w 19"/>
                <a:gd name="T105" fmla="*/ 11 h 25"/>
                <a:gd name="T106" fmla="*/ 3 w 19"/>
                <a:gd name="T107" fmla="*/ 16 h 25"/>
                <a:gd name="T108" fmla="*/ 4 w 19"/>
                <a:gd name="T109" fmla="*/ 21 h 25"/>
                <a:gd name="T110" fmla="*/ 5 w 19"/>
                <a:gd name="T111" fmla="*/ 24 h 25"/>
                <a:gd name="T112" fmla="*/ 5 w 19"/>
                <a:gd name="T113" fmla="*/ 24 h 25"/>
                <a:gd name="T114" fmla="*/ 5 w 19"/>
                <a:gd name="T11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25">
                  <a:moveTo>
                    <a:pt x="5" y="24"/>
                  </a:moveTo>
                  <a:cubicBezTo>
                    <a:pt x="5" y="24"/>
                    <a:pt x="4" y="23"/>
                    <a:pt x="3" y="21"/>
                  </a:cubicBezTo>
                  <a:cubicBezTo>
                    <a:pt x="2" y="18"/>
                    <a:pt x="1" y="15"/>
                    <a:pt x="1" y="11"/>
                  </a:cubicBezTo>
                  <a:cubicBezTo>
                    <a:pt x="1" y="9"/>
                    <a:pt x="0" y="7"/>
                    <a:pt x="1" y="4"/>
                  </a:cubicBezTo>
                  <a:cubicBezTo>
                    <a:pt x="1" y="4"/>
                    <a:pt x="1" y="3"/>
                    <a:pt x="2" y="2"/>
                  </a:cubicBezTo>
                  <a:cubicBezTo>
                    <a:pt x="2" y="2"/>
                    <a:pt x="2" y="2"/>
                    <a:pt x="3" y="2"/>
                  </a:cubicBezTo>
                  <a:cubicBezTo>
                    <a:pt x="3" y="2"/>
                    <a:pt x="3" y="1"/>
                    <a:pt x="4" y="1"/>
                  </a:cubicBezTo>
                  <a:cubicBezTo>
                    <a:pt x="4" y="1"/>
                    <a:pt x="5" y="1"/>
                    <a:pt x="6" y="2"/>
                  </a:cubicBezTo>
                  <a:cubicBezTo>
                    <a:pt x="6" y="3"/>
                    <a:pt x="6" y="3"/>
                    <a:pt x="6" y="4"/>
                  </a:cubicBezTo>
                  <a:cubicBezTo>
                    <a:pt x="6" y="4"/>
                    <a:pt x="6" y="5"/>
                    <a:pt x="5" y="5"/>
                  </a:cubicBezTo>
                  <a:cubicBezTo>
                    <a:pt x="5" y="5"/>
                    <a:pt x="4" y="5"/>
                    <a:pt x="4" y="5"/>
                  </a:cubicBezTo>
                  <a:cubicBezTo>
                    <a:pt x="4" y="4"/>
                    <a:pt x="3" y="4"/>
                    <a:pt x="3" y="3"/>
                  </a:cubicBezTo>
                  <a:cubicBezTo>
                    <a:pt x="4" y="1"/>
                    <a:pt x="6" y="1"/>
                    <a:pt x="7" y="1"/>
                  </a:cubicBezTo>
                  <a:cubicBezTo>
                    <a:pt x="8" y="1"/>
                    <a:pt x="10" y="1"/>
                    <a:pt x="11" y="3"/>
                  </a:cubicBezTo>
                  <a:cubicBezTo>
                    <a:pt x="11" y="3"/>
                    <a:pt x="11" y="4"/>
                    <a:pt x="10" y="5"/>
                  </a:cubicBezTo>
                  <a:cubicBezTo>
                    <a:pt x="10" y="5"/>
                    <a:pt x="10" y="5"/>
                    <a:pt x="9" y="5"/>
                  </a:cubicBezTo>
                  <a:cubicBezTo>
                    <a:pt x="9" y="5"/>
                    <a:pt x="8" y="5"/>
                    <a:pt x="8" y="4"/>
                  </a:cubicBezTo>
                  <a:cubicBezTo>
                    <a:pt x="8" y="4"/>
                    <a:pt x="8" y="3"/>
                    <a:pt x="8" y="2"/>
                  </a:cubicBezTo>
                  <a:cubicBezTo>
                    <a:pt x="9" y="1"/>
                    <a:pt x="9" y="1"/>
                    <a:pt x="10" y="1"/>
                  </a:cubicBezTo>
                  <a:cubicBezTo>
                    <a:pt x="11" y="0"/>
                    <a:pt x="11" y="0"/>
                    <a:pt x="12" y="0"/>
                  </a:cubicBezTo>
                  <a:cubicBezTo>
                    <a:pt x="13" y="0"/>
                    <a:pt x="13" y="0"/>
                    <a:pt x="13" y="0"/>
                  </a:cubicBezTo>
                  <a:cubicBezTo>
                    <a:pt x="14" y="1"/>
                    <a:pt x="14" y="1"/>
                    <a:pt x="14" y="1"/>
                  </a:cubicBezTo>
                  <a:cubicBezTo>
                    <a:pt x="15" y="1"/>
                    <a:pt x="16" y="2"/>
                    <a:pt x="16" y="3"/>
                  </a:cubicBezTo>
                  <a:cubicBezTo>
                    <a:pt x="16" y="4"/>
                    <a:pt x="15" y="5"/>
                    <a:pt x="14" y="5"/>
                  </a:cubicBezTo>
                  <a:cubicBezTo>
                    <a:pt x="13" y="5"/>
                    <a:pt x="13" y="5"/>
                    <a:pt x="13" y="5"/>
                  </a:cubicBezTo>
                  <a:cubicBezTo>
                    <a:pt x="12" y="4"/>
                    <a:pt x="12" y="4"/>
                    <a:pt x="12" y="3"/>
                  </a:cubicBezTo>
                  <a:cubicBezTo>
                    <a:pt x="12" y="2"/>
                    <a:pt x="12" y="1"/>
                    <a:pt x="13" y="1"/>
                  </a:cubicBezTo>
                  <a:cubicBezTo>
                    <a:pt x="14" y="0"/>
                    <a:pt x="16" y="0"/>
                    <a:pt x="17" y="1"/>
                  </a:cubicBezTo>
                  <a:cubicBezTo>
                    <a:pt x="19" y="2"/>
                    <a:pt x="19" y="4"/>
                    <a:pt x="19" y="5"/>
                  </a:cubicBezTo>
                  <a:cubicBezTo>
                    <a:pt x="18" y="8"/>
                    <a:pt x="17" y="10"/>
                    <a:pt x="17" y="12"/>
                  </a:cubicBezTo>
                  <a:cubicBezTo>
                    <a:pt x="14" y="19"/>
                    <a:pt x="12" y="24"/>
                    <a:pt x="12" y="24"/>
                  </a:cubicBezTo>
                  <a:cubicBezTo>
                    <a:pt x="12" y="25"/>
                    <a:pt x="12" y="25"/>
                    <a:pt x="12" y="25"/>
                  </a:cubicBezTo>
                  <a:cubicBezTo>
                    <a:pt x="12" y="24"/>
                    <a:pt x="12" y="24"/>
                    <a:pt x="12" y="24"/>
                  </a:cubicBezTo>
                  <a:cubicBezTo>
                    <a:pt x="12" y="24"/>
                    <a:pt x="13" y="19"/>
                    <a:pt x="15" y="11"/>
                  </a:cubicBezTo>
                  <a:cubicBezTo>
                    <a:pt x="16" y="9"/>
                    <a:pt x="17" y="7"/>
                    <a:pt x="17" y="5"/>
                  </a:cubicBezTo>
                  <a:cubicBezTo>
                    <a:pt x="17" y="4"/>
                    <a:pt x="17" y="3"/>
                    <a:pt x="16" y="2"/>
                  </a:cubicBezTo>
                  <a:cubicBezTo>
                    <a:pt x="16" y="2"/>
                    <a:pt x="14" y="2"/>
                    <a:pt x="14" y="2"/>
                  </a:cubicBezTo>
                  <a:cubicBezTo>
                    <a:pt x="13" y="2"/>
                    <a:pt x="13" y="3"/>
                    <a:pt x="13" y="3"/>
                  </a:cubicBezTo>
                  <a:cubicBezTo>
                    <a:pt x="13" y="3"/>
                    <a:pt x="13" y="3"/>
                    <a:pt x="13" y="3"/>
                  </a:cubicBezTo>
                  <a:cubicBezTo>
                    <a:pt x="14" y="4"/>
                    <a:pt x="14" y="4"/>
                    <a:pt x="14" y="4"/>
                  </a:cubicBezTo>
                  <a:cubicBezTo>
                    <a:pt x="14" y="4"/>
                    <a:pt x="14" y="4"/>
                    <a:pt x="14" y="4"/>
                  </a:cubicBezTo>
                  <a:cubicBezTo>
                    <a:pt x="14" y="4"/>
                    <a:pt x="14" y="4"/>
                    <a:pt x="14" y="3"/>
                  </a:cubicBezTo>
                  <a:cubicBezTo>
                    <a:pt x="14" y="3"/>
                    <a:pt x="14" y="2"/>
                    <a:pt x="14" y="2"/>
                  </a:cubicBezTo>
                  <a:cubicBezTo>
                    <a:pt x="13" y="1"/>
                    <a:pt x="12" y="1"/>
                    <a:pt x="10" y="2"/>
                  </a:cubicBezTo>
                  <a:cubicBezTo>
                    <a:pt x="9" y="2"/>
                    <a:pt x="8" y="3"/>
                    <a:pt x="9" y="4"/>
                  </a:cubicBezTo>
                  <a:cubicBezTo>
                    <a:pt x="9" y="4"/>
                    <a:pt x="10" y="5"/>
                    <a:pt x="10" y="4"/>
                  </a:cubicBezTo>
                  <a:cubicBezTo>
                    <a:pt x="10" y="4"/>
                    <a:pt x="10" y="3"/>
                    <a:pt x="10" y="3"/>
                  </a:cubicBezTo>
                  <a:cubicBezTo>
                    <a:pt x="10" y="2"/>
                    <a:pt x="8" y="1"/>
                    <a:pt x="7" y="1"/>
                  </a:cubicBezTo>
                  <a:cubicBezTo>
                    <a:pt x="6" y="1"/>
                    <a:pt x="4" y="2"/>
                    <a:pt x="4" y="3"/>
                  </a:cubicBezTo>
                  <a:cubicBezTo>
                    <a:pt x="4" y="4"/>
                    <a:pt x="6" y="5"/>
                    <a:pt x="5" y="4"/>
                  </a:cubicBezTo>
                  <a:cubicBezTo>
                    <a:pt x="6" y="3"/>
                    <a:pt x="5" y="2"/>
                    <a:pt x="4" y="2"/>
                  </a:cubicBezTo>
                  <a:cubicBezTo>
                    <a:pt x="3" y="3"/>
                    <a:pt x="2" y="3"/>
                    <a:pt x="2" y="4"/>
                  </a:cubicBezTo>
                  <a:cubicBezTo>
                    <a:pt x="2" y="7"/>
                    <a:pt x="2" y="9"/>
                    <a:pt x="2" y="11"/>
                  </a:cubicBezTo>
                  <a:cubicBezTo>
                    <a:pt x="2" y="13"/>
                    <a:pt x="3" y="15"/>
                    <a:pt x="3" y="16"/>
                  </a:cubicBezTo>
                  <a:cubicBezTo>
                    <a:pt x="3" y="18"/>
                    <a:pt x="4" y="19"/>
                    <a:pt x="4" y="21"/>
                  </a:cubicBezTo>
                  <a:cubicBezTo>
                    <a:pt x="5" y="23"/>
                    <a:pt x="5" y="24"/>
                    <a:pt x="5" y="24"/>
                  </a:cubicBezTo>
                  <a:cubicBezTo>
                    <a:pt x="5" y="24"/>
                    <a:pt x="5" y="24"/>
                    <a:pt x="5" y="24"/>
                  </a:cubicBezTo>
                  <a:cubicBezTo>
                    <a:pt x="5" y="24"/>
                    <a:pt x="5" y="24"/>
                    <a:pt x="5" y="2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0" name="Freeform 167"/>
            <p:cNvSpPr>
              <a:spLocks/>
            </p:cNvSpPr>
            <p:nvPr/>
          </p:nvSpPr>
          <p:spPr bwMode="auto">
            <a:xfrm>
              <a:off x="1866901" y="4991100"/>
              <a:ext cx="766763" cy="161925"/>
            </a:xfrm>
            <a:custGeom>
              <a:avLst/>
              <a:gdLst>
                <a:gd name="T0" fmla="*/ 1 w 19"/>
                <a:gd name="T1" fmla="*/ 0 h 4"/>
                <a:gd name="T2" fmla="*/ 1 w 19"/>
                <a:gd name="T3" fmla="*/ 1 h 4"/>
                <a:gd name="T4" fmla="*/ 1 w 19"/>
                <a:gd name="T5" fmla="*/ 2 h 4"/>
                <a:gd name="T6" fmla="*/ 2 w 19"/>
                <a:gd name="T7" fmla="*/ 3 h 4"/>
                <a:gd name="T8" fmla="*/ 3 w 19"/>
                <a:gd name="T9" fmla="*/ 3 h 4"/>
                <a:gd name="T10" fmla="*/ 5 w 19"/>
                <a:gd name="T11" fmla="*/ 3 h 4"/>
                <a:gd name="T12" fmla="*/ 9 w 19"/>
                <a:gd name="T13" fmla="*/ 3 h 4"/>
                <a:gd name="T14" fmla="*/ 17 w 19"/>
                <a:gd name="T15" fmla="*/ 2 h 4"/>
                <a:gd name="T16" fmla="*/ 18 w 19"/>
                <a:gd name="T17" fmla="*/ 2 h 4"/>
                <a:gd name="T18" fmla="*/ 18 w 19"/>
                <a:gd name="T19" fmla="*/ 1 h 4"/>
                <a:gd name="T20" fmla="*/ 17 w 19"/>
                <a:gd name="T21" fmla="*/ 0 h 4"/>
                <a:gd name="T22" fmla="*/ 17 w 19"/>
                <a:gd name="T23" fmla="*/ 0 h 4"/>
                <a:gd name="T24" fmla="*/ 17 w 19"/>
                <a:gd name="T25" fmla="*/ 0 h 4"/>
                <a:gd name="T26" fmla="*/ 18 w 19"/>
                <a:gd name="T27" fmla="*/ 1 h 4"/>
                <a:gd name="T28" fmla="*/ 19 w 19"/>
                <a:gd name="T29" fmla="*/ 1 h 4"/>
                <a:gd name="T30" fmla="*/ 19 w 19"/>
                <a:gd name="T31" fmla="*/ 2 h 4"/>
                <a:gd name="T32" fmla="*/ 17 w 19"/>
                <a:gd name="T33" fmla="*/ 3 h 4"/>
                <a:gd name="T34" fmla="*/ 9 w 19"/>
                <a:gd name="T35" fmla="*/ 4 h 4"/>
                <a:gd name="T36" fmla="*/ 5 w 19"/>
                <a:gd name="T37" fmla="*/ 4 h 4"/>
                <a:gd name="T38" fmla="*/ 3 w 19"/>
                <a:gd name="T39" fmla="*/ 4 h 4"/>
                <a:gd name="T40" fmla="*/ 1 w 19"/>
                <a:gd name="T41" fmla="*/ 4 h 4"/>
                <a:gd name="T42" fmla="*/ 0 w 19"/>
                <a:gd name="T43" fmla="*/ 2 h 4"/>
                <a:gd name="T44" fmla="*/ 1 w 19"/>
                <a:gd name="T45" fmla="*/ 1 h 4"/>
                <a:gd name="T46" fmla="*/ 1 w 19"/>
                <a:gd name="T47" fmla="*/ 0 h 4"/>
                <a:gd name="T48" fmla="*/ 1 w 19"/>
                <a:gd name="T49" fmla="*/ 0 h 4"/>
                <a:gd name="T50" fmla="*/ 1 w 19"/>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
                  <a:moveTo>
                    <a:pt x="1" y="0"/>
                  </a:moveTo>
                  <a:cubicBezTo>
                    <a:pt x="1" y="0"/>
                    <a:pt x="1" y="0"/>
                    <a:pt x="1" y="1"/>
                  </a:cubicBezTo>
                  <a:cubicBezTo>
                    <a:pt x="1" y="1"/>
                    <a:pt x="1" y="1"/>
                    <a:pt x="1" y="2"/>
                  </a:cubicBezTo>
                  <a:cubicBezTo>
                    <a:pt x="1" y="2"/>
                    <a:pt x="1" y="2"/>
                    <a:pt x="2" y="3"/>
                  </a:cubicBezTo>
                  <a:cubicBezTo>
                    <a:pt x="2" y="3"/>
                    <a:pt x="3" y="3"/>
                    <a:pt x="3" y="3"/>
                  </a:cubicBezTo>
                  <a:cubicBezTo>
                    <a:pt x="4" y="3"/>
                    <a:pt x="5" y="3"/>
                    <a:pt x="5" y="3"/>
                  </a:cubicBezTo>
                  <a:cubicBezTo>
                    <a:pt x="7" y="4"/>
                    <a:pt x="8" y="4"/>
                    <a:pt x="9" y="3"/>
                  </a:cubicBezTo>
                  <a:cubicBezTo>
                    <a:pt x="12" y="3"/>
                    <a:pt x="15" y="3"/>
                    <a:pt x="17" y="2"/>
                  </a:cubicBezTo>
                  <a:cubicBezTo>
                    <a:pt x="17" y="2"/>
                    <a:pt x="18" y="2"/>
                    <a:pt x="18" y="2"/>
                  </a:cubicBezTo>
                  <a:cubicBezTo>
                    <a:pt x="18" y="2"/>
                    <a:pt x="18" y="1"/>
                    <a:pt x="18" y="1"/>
                  </a:cubicBezTo>
                  <a:cubicBezTo>
                    <a:pt x="18" y="1"/>
                    <a:pt x="17" y="0"/>
                    <a:pt x="17" y="0"/>
                  </a:cubicBezTo>
                  <a:cubicBezTo>
                    <a:pt x="17" y="0"/>
                    <a:pt x="17" y="0"/>
                    <a:pt x="17" y="0"/>
                  </a:cubicBezTo>
                  <a:cubicBezTo>
                    <a:pt x="17" y="0"/>
                    <a:pt x="17" y="0"/>
                    <a:pt x="17" y="0"/>
                  </a:cubicBezTo>
                  <a:cubicBezTo>
                    <a:pt x="17" y="0"/>
                    <a:pt x="18" y="0"/>
                    <a:pt x="18" y="1"/>
                  </a:cubicBezTo>
                  <a:cubicBezTo>
                    <a:pt x="19" y="1"/>
                    <a:pt x="19" y="1"/>
                    <a:pt x="19" y="1"/>
                  </a:cubicBezTo>
                  <a:cubicBezTo>
                    <a:pt x="19" y="2"/>
                    <a:pt x="19" y="2"/>
                    <a:pt x="19" y="2"/>
                  </a:cubicBezTo>
                  <a:cubicBezTo>
                    <a:pt x="19" y="3"/>
                    <a:pt x="18" y="3"/>
                    <a:pt x="17" y="3"/>
                  </a:cubicBezTo>
                  <a:cubicBezTo>
                    <a:pt x="15" y="4"/>
                    <a:pt x="12" y="4"/>
                    <a:pt x="9" y="4"/>
                  </a:cubicBezTo>
                  <a:cubicBezTo>
                    <a:pt x="8" y="4"/>
                    <a:pt x="7" y="4"/>
                    <a:pt x="5" y="4"/>
                  </a:cubicBezTo>
                  <a:cubicBezTo>
                    <a:pt x="4" y="4"/>
                    <a:pt x="4" y="4"/>
                    <a:pt x="3" y="4"/>
                  </a:cubicBezTo>
                  <a:cubicBezTo>
                    <a:pt x="3" y="4"/>
                    <a:pt x="2" y="4"/>
                    <a:pt x="1" y="4"/>
                  </a:cubicBezTo>
                  <a:cubicBezTo>
                    <a:pt x="1" y="3"/>
                    <a:pt x="0" y="2"/>
                    <a:pt x="0" y="2"/>
                  </a:cubicBezTo>
                  <a:cubicBezTo>
                    <a:pt x="0" y="1"/>
                    <a:pt x="1" y="1"/>
                    <a:pt x="1" y="1"/>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1" name="Freeform 168"/>
            <p:cNvSpPr>
              <a:spLocks/>
            </p:cNvSpPr>
            <p:nvPr/>
          </p:nvSpPr>
          <p:spPr bwMode="auto">
            <a:xfrm>
              <a:off x="1866901" y="5113338"/>
              <a:ext cx="766763" cy="161925"/>
            </a:xfrm>
            <a:custGeom>
              <a:avLst/>
              <a:gdLst>
                <a:gd name="T0" fmla="*/ 2 w 19"/>
                <a:gd name="T1" fmla="*/ 0 h 4"/>
                <a:gd name="T2" fmla="*/ 1 w 19"/>
                <a:gd name="T3" fmla="*/ 1 h 4"/>
                <a:gd name="T4" fmla="*/ 1 w 19"/>
                <a:gd name="T5" fmla="*/ 2 h 4"/>
                <a:gd name="T6" fmla="*/ 1 w 19"/>
                <a:gd name="T7" fmla="*/ 2 h 4"/>
                <a:gd name="T8" fmla="*/ 2 w 19"/>
                <a:gd name="T9" fmla="*/ 2 h 4"/>
                <a:gd name="T10" fmla="*/ 3 w 19"/>
                <a:gd name="T11" fmla="*/ 3 h 4"/>
                <a:gd name="T12" fmla="*/ 5 w 19"/>
                <a:gd name="T13" fmla="*/ 4 h 4"/>
                <a:gd name="T14" fmla="*/ 11 w 19"/>
                <a:gd name="T15" fmla="*/ 3 h 4"/>
                <a:gd name="T16" fmla="*/ 16 w 19"/>
                <a:gd name="T17" fmla="*/ 2 h 4"/>
                <a:gd name="T18" fmla="*/ 18 w 19"/>
                <a:gd name="T19" fmla="*/ 1 h 4"/>
                <a:gd name="T20" fmla="*/ 18 w 19"/>
                <a:gd name="T21" fmla="*/ 1 h 4"/>
                <a:gd name="T22" fmla="*/ 18 w 19"/>
                <a:gd name="T23" fmla="*/ 0 h 4"/>
                <a:gd name="T24" fmla="*/ 18 w 19"/>
                <a:gd name="T25" fmla="*/ 0 h 4"/>
                <a:gd name="T26" fmla="*/ 18 w 19"/>
                <a:gd name="T27" fmla="*/ 0 h 4"/>
                <a:gd name="T28" fmla="*/ 19 w 19"/>
                <a:gd name="T29" fmla="*/ 0 h 4"/>
                <a:gd name="T30" fmla="*/ 19 w 19"/>
                <a:gd name="T31" fmla="*/ 2 h 4"/>
                <a:gd name="T32" fmla="*/ 16 w 19"/>
                <a:gd name="T33" fmla="*/ 3 h 4"/>
                <a:gd name="T34" fmla="*/ 11 w 19"/>
                <a:gd name="T35" fmla="*/ 4 h 4"/>
                <a:gd name="T36" fmla="*/ 5 w 19"/>
                <a:gd name="T37" fmla="*/ 4 h 4"/>
                <a:gd name="T38" fmla="*/ 3 w 19"/>
                <a:gd name="T39" fmla="*/ 4 h 4"/>
                <a:gd name="T40" fmla="*/ 1 w 19"/>
                <a:gd name="T41" fmla="*/ 3 h 4"/>
                <a:gd name="T42" fmla="*/ 0 w 19"/>
                <a:gd name="T43" fmla="*/ 2 h 4"/>
                <a:gd name="T44" fmla="*/ 0 w 19"/>
                <a:gd name="T45" fmla="*/ 2 h 4"/>
                <a:gd name="T46" fmla="*/ 0 w 19"/>
                <a:gd name="T47" fmla="*/ 2 h 4"/>
                <a:gd name="T48" fmla="*/ 1 w 19"/>
                <a:gd name="T49" fmla="*/ 0 h 4"/>
                <a:gd name="T50" fmla="*/ 2 w 19"/>
                <a:gd name="T51" fmla="*/ 0 h 4"/>
                <a:gd name="T52" fmla="*/ 2 w 19"/>
                <a:gd name="T5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4">
                  <a:moveTo>
                    <a:pt x="2" y="0"/>
                  </a:moveTo>
                  <a:cubicBezTo>
                    <a:pt x="2" y="0"/>
                    <a:pt x="1" y="1"/>
                    <a:pt x="1" y="1"/>
                  </a:cubicBezTo>
                  <a:cubicBezTo>
                    <a:pt x="1" y="2"/>
                    <a:pt x="1" y="2"/>
                    <a:pt x="1" y="2"/>
                  </a:cubicBezTo>
                  <a:cubicBezTo>
                    <a:pt x="1" y="2"/>
                    <a:pt x="1" y="2"/>
                    <a:pt x="1" y="2"/>
                  </a:cubicBezTo>
                  <a:cubicBezTo>
                    <a:pt x="1" y="2"/>
                    <a:pt x="1" y="2"/>
                    <a:pt x="2" y="2"/>
                  </a:cubicBezTo>
                  <a:cubicBezTo>
                    <a:pt x="2" y="3"/>
                    <a:pt x="3" y="3"/>
                    <a:pt x="3" y="3"/>
                  </a:cubicBezTo>
                  <a:cubicBezTo>
                    <a:pt x="4" y="3"/>
                    <a:pt x="5" y="3"/>
                    <a:pt x="5" y="4"/>
                  </a:cubicBezTo>
                  <a:cubicBezTo>
                    <a:pt x="7" y="4"/>
                    <a:pt x="9" y="3"/>
                    <a:pt x="11" y="3"/>
                  </a:cubicBezTo>
                  <a:cubicBezTo>
                    <a:pt x="12" y="3"/>
                    <a:pt x="14" y="2"/>
                    <a:pt x="16" y="2"/>
                  </a:cubicBezTo>
                  <a:cubicBezTo>
                    <a:pt x="17" y="2"/>
                    <a:pt x="17" y="2"/>
                    <a:pt x="18" y="1"/>
                  </a:cubicBezTo>
                  <a:cubicBezTo>
                    <a:pt x="18" y="1"/>
                    <a:pt x="19" y="1"/>
                    <a:pt x="18" y="1"/>
                  </a:cubicBezTo>
                  <a:cubicBezTo>
                    <a:pt x="18" y="0"/>
                    <a:pt x="18" y="0"/>
                    <a:pt x="18" y="0"/>
                  </a:cubicBezTo>
                  <a:cubicBezTo>
                    <a:pt x="18" y="0"/>
                    <a:pt x="18" y="0"/>
                    <a:pt x="18" y="0"/>
                  </a:cubicBezTo>
                  <a:cubicBezTo>
                    <a:pt x="18" y="0"/>
                    <a:pt x="18" y="0"/>
                    <a:pt x="18" y="0"/>
                  </a:cubicBezTo>
                  <a:cubicBezTo>
                    <a:pt x="18" y="0"/>
                    <a:pt x="19" y="0"/>
                    <a:pt x="19" y="0"/>
                  </a:cubicBezTo>
                  <a:cubicBezTo>
                    <a:pt x="19" y="1"/>
                    <a:pt x="19" y="2"/>
                    <a:pt x="19" y="2"/>
                  </a:cubicBezTo>
                  <a:cubicBezTo>
                    <a:pt x="18" y="3"/>
                    <a:pt x="17" y="3"/>
                    <a:pt x="16" y="3"/>
                  </a:cubicBezTo>
                  <a:cubicBezTo>
                    <a:pt x="14" y="4"/>
                    <a:pt x="13" y="4"/>
                    <a:pt x="11" y="4"/>
                  </a:cubicBezTo>
                  <a:cubicBezTo>
                    <a:pt x="9" y="4"/>
                    <a:pt x="7" y="4"/>
                    <a:pt x="5" y="4"/>
                  </a:cubicBezTo>
                  <a:cubicBezTo>
                    <a:pt x="4" y="4"/>
                    <a:pt x="3" y="4"/>
                    <a:pt x="3" y="4"/>
                  </a:cubicBezTo>
                  <a:cubicBezTo>
                    <a:pt x="2" y="4"/>
                    <a:pt x="2" y="4"/>
                    <a:pt x="1" y="3"/>
                  </a:cubicBezTo>
                  <a:cubicBezTo>
                    <a:pt x="1" y="3"/>
                    <a:pt x="0" y="3"/>
                    <a:pt x="0" y="2"/>
                  </a:cubicBezTo>
                  <a:cubicBezTo>
                    <a:pt x="0" y="2"/>
                    <a:pt x="0" y="2"/>
                    <a:pt x="0" y="2"/>
                  </a:cubicBezTo>
                  <a:cubicBezTo>
                    <a:pt x="0" y="2"/>
                    <a:pt x="0" y="2"/>
                    <a:pt x="0" y="2"/>
                  </a:cubicBezTo>
                  <a:cubicBezTo>
                    <a:pt x="1" y="1"/>
                    <a:pt x="1" y="1"/>
                    <a:pt x="1" y="0"/>
                  </a:cubicBezTo>
                  <a:cubicBezTo>
                    <a:pt x="1" y="0"/>
                    <a:pt x="1" y="0"/>
                    <a:pt x="2" y="0"/>
                  </a:cubicBezTo>
                  <a:cubicBezTo>
                    <a:pt x="2" y="0"/>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2" name="Freeform 169"/>
            <p:cNvSpPr>
              <a:spLocks/>
            </p:cNvSpPr>
            <p:nvPr/>
          </p:nvSpPr>
          <p:spPr bwMode="auto">
            <a:xfrm>
              <a:off x="1906588" y="5194300"/>
              <a:ext cx="727075" cy="201812"/>
            </a:xfrm>
            <a:custGeom>
              <a:avLst/>
              <a:gdLst>
                <a:gd name="T0" fmla="*/ 1 w 18"/>
                <a:gd name="T1" fmla="*/ 2 h 5"/>
                <a:gd name="T2" fmla="*/ 1 w 18"/>
                <a:gd name="T3" fmla="*/ 3 h 5"/>
                <a:gd name="T4" fmla="*/ 2 w 18"/>
                <a:gd name="T5" fmla="*/ 4 h 5"/>
                <a:gd name="T6" fmla="*/ 5 w 18"/>
                <a:gd name="T7" fmla="*/ 4 h 5"/>
                <a:gd name="T8" fmla="*/ 9 w 18"/>
                <a:gd name="T9" fmla="*/ 4 h 5"/>
                <a:gd name="T10" fmla="*/ 16 w 18"/>
                <a:gd name="T11" fmla="*/ 2 h 5"/>
                <a:gd name="T12" fmla="*/ 17 w 18"/>
                <a:gd name="T13" fmla="*/ 1 h 5"/>
                <a:gd name="T14" fmla="*/ 17 w 18"/>
                <a:gd name="T15" fmla="*/ 0 h 5"/>
                <a:gd name="T16" fmla="*/ 17 w 18"/>
                <a:gd name="T17" fmla="*/ 0 h 5"/>
                <a:gd name="T18" fmla="*/ 17 w 18"/>
                <a:gd name="T19" fmla="*/ 0 h 5"/>
                <a:gd name="T20" fmla="*/ 18 w 18"/>
                <a:gd name="T21" fmla="*/ 1 h 5"/>
                <a:gd name="T22" fmla="*/ 18 w 18"/>
                <a:gd name="T23" fmla="*/ 2 h 5"/>
                <a:gd name="T24" fmla="*/ 17 w 18"/>
                <a:gd name="T25" fmla="*/ 3 h 5"/>
                <a:gd name="T26" fmla="*/ 9 w 18"/>
                <a:gd name="T27" fmla="*/ 5 h 5"/>
                <a:gd name="T28" fmla="*/ 5 w 18"/>
                <a:gd name="T29" fmla="*/ 5 h 5"/>
                <a:gd name="T30" fmla="*/ 2 w 18"/>
                <a:gd name="T31" fmla="*/ 5 h 5"/>
                <a:gd name="T32" fmla="*/ 0 w 18"/>
                <a:gd name="T33" fmla="*/ 4 h 5"/>
                <a:gd name="T34" fmla="*/ 1 w 18"/>
                <a:gd name="T35" fmla="*/ 2 h 5"/>
                <a:gd name="T36" fmla="*/ 1 w 18"/>
                <a:gd name="T37" fmla="*/ 2 h 5"/>
                <a:gd name="T38" fmla="*/ 1 w 18"/>
                <a:gd name="T39" fmla="*/ 2 h 5"/>
                <a:gd name="T40" fmla="*/ 1 w 18"/>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5">
                  <a:moveTo>
                    <a:pt x="1" y="2"/>
                  </a:moveTo>
                  <a:cubicBezTo>
                    <a:pt x="2" y="2"/>
                    <a:pt x="1" y="2"/>
                    <a:pt x="1" y="3"/>
                  </a:cubicBezTo>
                  <a:cubicBezTo>
                    <a:pt x="1" y="3"/>
                    <a:pt x="1" y="3"/>
                    <a:pt x="2" y="4"/>
                  </a:cubicBezTo>
                  <a:cubicBezTo>
                    <a:pt x="3" y="4"/>
                    <a:pt x="4" y="4"/>
                    <a:pt x="5" y="4"/>
                  </a:cubicBezTo>
                  <a:cubicBezTo>
                    <a:pt x="7" y="5"/>
                    <a:pt x="8" y="5"/>
                    <a:pt x="9" y="4"/>
                  </a:cubicBezTo>
                  <a:cubicBezTo>
                    <a:pt x="12" y="4"/>
                    <a:pt x="15" y="3"/>
                    <a:pt x="16" y="2"/>
                  </a:cubicBezTo>
                  <a:cubicBezTo>
                    <a:pt x="17" y="2"/>
                    <a:pt x="17" y="1"/>
                    <a:pt x="17" y="1"/>
                  </a:cubicBezTo>
                  <a:cubicBezTo>
                    <a:pt x="17" y="0"/>
                    <a:pt x="17" y="0"/>
                    <a:pt x="17" y="0"/>
                  </a:cubicBezTo>
                  <a:cubicBezTo>
                    <a:pt x="17" y="0"/>
                    <a:pt x="17" y="0"/>
                    <a:pt x="17" y="0"/>
                  </a:cubicBezTo>
                  <a:cubicBezTo>
                    <a:pt x="17" y="0"/>
                    <a:pt x="17" y="0"/>
                    <a:pt x="17" y="0"/>
                  </a:cubicBezTo>
                  <a:cubicBezTo>
                    <a:pt x="17" y="0"/>
                    <a:pt x="17" y="0"/>
                    <a:pt x="18" y="1"/>
                  </a:cubicBezTo>
                  <a:cubicBezTo>
                    <a:pt x="18" y="1"/>
                    <a:pt x="18" y="1"/>
                    <a:pt x="18" y="2"/>
                  </a:cubicBezTo>
                  <a:cubicBezTo>
                    <a:pt x="18" y="3"/>
                    <a:pt x="18" y="3"/>
                    <a:pt x="17" y="3"/>
                  </a:cubicBezTo>
                  <a:cubicBezTo>
                    <a:pt x="15" y="5"/>
                    <a:pt x="12" y="5"/>
                    <a:pt x="9" y="5"/>
                  </a:cubicBezTo>
                  <a:cubicBezTo>
                    <a:pt x="8" y="5"/>
                    <a:pt x="7" y="5"/>
                    <a:pt x="5" y="5"/>
                  </a:cubicBezTo>
                  <a:cubicBezTo>
                    <a:pt x="4" y="5"/>
                    <a:pt x="3" y="5"/>
                    <a:pt x="2" y="5"/>
                  </a:cubicBezTo>
                  <a:cubicBezTo>
                    <a:pt x="1" y="4"/>
                    <a:pt x="1" y="4"/>
                    <a:pt x="0" y="4"/>
                  </a:cubicBezTo>
                  <a:cubicBezTo>
                    <a:pt x="0" y="3"/>
                    <a:pt x="0" y="2"/>
                    <a:pt x="1" y="2"/>
                  </a:cubicBezTo>
                  <a:cubicBezTo>
                    <a:pt x="1" y="2"/>
                    <a:pt x="1" y="2"/>
                    <a:pt x="1" y="2"/>
                  </a:cubicBezTo>
                  <a:cubicBezTo>
                    <a:pt x="1" y="2"/>
                    <a:pt x="1" y="2"/>
                    <a:pt x="1" y="2"/>
                  </a:cubicBezTo>
                  <a:cubicBezTo>
                    <a:pt x="2" y="2"/>
                    <a:pt x="2" y="2"/>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3" name="Freeform 170"/>
            <p:cNvSpPr>
              <a:spLocks/>
            </p:cNvSpPr>
            <p:nvPr/>
          </p:nvSpPr>
          <p:spPr bwMode="auto">
            <a:xfrm>
              <a:off x="1946276" y="5356225"/>
              <a:ext cx="647700" cy="161925"/>
            </a:xfrm>
            <a:custGeom>
              <a:avLst/>
              <a:gdLst>
                <a:gd name="T0" fmla="*/ 1 w 16"/>
                <a:gd name="T1" fmla="*/ 0 h 4"/>
                <a:gd name="T2" fmla="*/ 1 w 16"/>
                <a:gd name="T3" fmla="*/ 1 h 4"/>
                <a:gd name="T4" fmla="*/ 2 w 16"/>
                <a:gd name="T5" fmla="*/ 2 h 4"/>
                <a:gd name="T6" fmla="*/ 5 w 16"/>
                <a:gd name="T7" fmla="*/ 3 h 4"/>
                <a:gd name="T8" fmla="*/ 8 w 16"/>
                <a:gd name="T9" fmla="*/ 3 h 4"/>
                <a:gd name="T10" fmla="*/ 14 w 16"/>
                <a:gd name="T11" fmla="*/ 1 h 4"/>
                <a:gd name="T12" fmla="*/ 15 w 16"/>
                <a:gd name="T13" fmla="*/ 0 h 4"/>
                <a:gd name="T14" fmla="*/ 15 w 16"/>
                <a:gd name="T15" fmla="*/ 0 h 4"/>
                <a:gd name="T16" fmla="*/ 15 w 16"/>
                <a:gd name="T17" fmla="*/ 0 h 4"/>
                <a:gd name="T18" fmla="*/ 15 w 16"/>
                <a:gd name="T19" fmla="*/ 0 h 4"/>
                <a:gd name="T20" fmla="*/ 15 w 16"/>
                <a:gd name="T21" fmla="*/ 0 h 4"/>
                <a:gd name="T22" fmla="*/ 15 w 16"/>
                <a:gd name="T23" fmla="*/ 1 h 4"/>
                <a:gd name="T24" fmla="*/ 14 w 16"/>
                <a:gd name="T25" fmla="*/ 2 h 4"/>
                <a:gd name="T26" fmla="*/ 8 w 16"/>
                <a:gd name="T27" fmla="*/ 3 h 4"/>
                <a:gd name="T28" fmla="*/ 5 w 16"/>
                <a:gd name="T29" fmla="*/ 3 h 4"/>
                <a:gd name="T30" fmla="*/ 2 w 16"/>
                <a:gd name="T31" fmla="*/ 3 h 4"/>
                <a:gd name="T32" fmla="*/ 1 w 16"/>
                <a:gd name="T33" fmla="*/ 2 h 4"/>
                <a:gd name="T34" fmla="*/ 1 w 16"/>
                <a:gd name="T35" fmla="*/ 1 h 4"/>
                <a:gd name="T36" fmla="*/ 1 w 16"/>
                <a:gd name="T37" fmla="*/ 0 h 4"/>
                <a:gd name="T38" fmla="*/ 1 w 16"/>
                <a:gd name="T39" fmla="*/ 0 h 4"/>
                <a:gd name="T40" fmla="*/ 1 w 16"/>
                <a:gd name="T41" fmla="*/ 0 h 4"/>
                <a:gd name="T42" fmla="*/ 1 w 16"/>
                <a:gd name="T4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4">
                  <a:moveTo>
                    <a:pt x="1" y="0"/>
                  </a:moveTo>
                  <a:cubicBezTo>
                    <a:pt x="1" y="0"/>
                    <a:pt x="1" y="1"/>
                    <a:pt x="1" y="1"/>
                  </a:cubicBezTo>
                  <a:cubicBezTo>
                    <a:pt x="1" y="2"/>
                    <a:pt x="1" y="2"/>
                    <a:pt x="2" y="2"/>
                  </a:cubicBezTo>
                  <a:cubicBezTo>
                    <a:pt x="3" y="2"/>
                    <a:pt x="4" y="2"/>
                    <a:pt x="5" y="3"/>
                  </a:cubicBezTo>
                  <a:cubicBezTo>
                    <a:pt x="6" y="3"/>
                    <a:pt x="7" y="3"/>
                    <a:pt x="8" y="3"/>
                  </a:cubicBezTo>
                  <a:cubicBezTo>
                    <a:pt x="10" y="2"/>
                    <a:pt x="12" y="1"/>
                    <a:pt x="14" y="1"/>
                  </a:cubicBezTo>
                  <a:cubicBezTo>
                    <a:pt x="14" y="1"/>
                    <a:pt x="15" y="1"/>
                    <a:pt x="15" y="0"/>
                  </a:cubicBezTo>
                  <a:cubicBezTo>
                    <a:pt x="15" y="0"/>
                    <a:pt x="15" y="0"/>
                    <a:pt x="15" y="0"/>
                  </a:cubicBezTo>
                  <a:cubicBezTo>
                    <a:pt x="15" y="0"/>
                    <a:pt x="15" y="0"/>
                    <a:pt x="15" y="0"/>
                  </a:cubicBezTo>
                  <a:cubicBezTo>
                    <a:pt x="15" y="0"/>
                    <a:pt x="15" y="0"/>
                    <a:pt x="15" y="0"/>
                  </a:cubicBezTo>
                  <a:cubicBezTo>
                    <a:pt x="15" y="0"/>
                    <a:pt x="15" y="0"/>
                    <a:pt x="15" y="0"/>
                  </a:cubicBezTo>
                  <a:cubicBezTo>
                    <a:pt x="16" y="1"/>
                    <a:pt x="15" y="1"/>
                    <a:pt x="15" y="1"/>
                  </a:cubicBezTo>
                  <a:cubicBezTo>
                    <a:pt x="15" y="2"/>
                    <a:pt x="15" y="2"/>
                    <a:pt x="14" y="2"/>
                  </a:cubicBezTo>
                  <a:cubicBezTo>
                    <a:pt x="13" y="3"/>
                    <a:pt x="10" y="4"/>
                    <a:pt x="8" y="3"/>
                  </a:cubicBezTo>
                  <a:cubicBezTo>
                    <a:pt x="7" y="3"/>
                    <a:pt x="6" y="3"/>
                    <a:pt x="5" y="3"/>
                  </a:cubicBezTo>
                  <a:cubicBezTo>
                    <a:pt x="4" y="4"/>
                    <a:pt x="2" y="4"/>
                    <a:pt x="2" y="3"/>
                  </a:cubicBezTo>
                  <a:cubicBezTo>
                    <a:pt x="1" y="3"/>
                    <a:pt x="1" y="3"/>
                    <a:pt x="1" y="2"/>
                  </a:cubicBezTo>
                  <a:cubicBezTo>
                    <a:pt x="0" y="2"/>
                    <a:pt x="1" y="1"/>
                    <a:pt x="1" y="1"/>
                  </a:cubicBezTo>
                  <a:cubicBezTo>
                    <a:pt x="1" y="0"/>
                    <a:pt x="1" y="0"/>
                    <a:pt x="1" y="0"/>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4" name="Freeform 171"/>
            <p:cNvSpPr>
              <a:spLocks/>
            </p:cNvSpPr>
            <p:nvPr/>
          </p:nvSpPr>
          <p:spPr bwMode="auto">
            <a:xfrm>
              <a:off x="2149476" y="5476875"/>
              <a:ext cx="282575" cy="122237"/>
            </a:xfrm>
            <a:custGeom>
              <a:avLst/>
              <a:gdLst>
                <a:gd name="T0" fmla="*/ 0 w 7"/>
                <a:gd name="T1" fmla="*/ 0 h 3"/>
                <a:gd name="T2" fmla="*/ 1 w 7"/>
                <a:gd name="T3" fmla="*/ 1 h 3"/>
                <a:gd name="T4" fmla="*/ 1 w 7"/>
                <a:gd name="T5" fmla="*/ 1 h 3"/>
                <a:gd name="T6" fmla="*/ 1 w 7"/>
                <a:gd name="T7" fmla="*/ 1 h 3"/>
                <a:gd name="T8" fmla="*/ 2 w 7"/>
                <a:gd name="T9" fmla="*/ 2 h 3"/>
                <a:gd name="T10" fmla="*/ 3 w 7"/>
                <a:gd name="T11" fmla="*/ 2 h 3"/>
                <a:gd name="T12" fmla="*/ 5 w 7"/>
                <a:gd name="T13" fmla="*/ 1 h 3"/>
                <a:gd name="T14" fmla="*/ 6 w 7"/>
                <a:gd name="T15" fmla="*/ 0 h 3"/>
                <a:gd name="T16" fmla="*/ 6 w 7"/>
                <a:gd name="T17" fmla="*/ 0 h 3"/>
                <a:gd name="T18" fmla="*/ 6 w 7"/>
                <a:gd name="T19" fmla="*/ 0 h 3"/>
                <a:gd name="T20" fmla="*/ 6 w 7"/>
                <a:gd name="T21" fmla="*/ 0 h 3"/>
                <a:gd name="T22" fmla="*/ 6 w 7"/>
                <a:gd name="T23" fmla="*/ 1 h 3"/>
                <a:gd name="T24" fmla="*/ 3 w 7"/>
                <a:gd name="T25" fmla="*/ 3 h 3"/>
                <a:gd name="T26" fmla="*/ 2 w 7"/>
                <a:gd name="T27" fmla="*/ 3 h 3"/>
                <a:gd name="T28" fmla="*/ 0 w 7"/>
                <a:gd name="T29" fmla="*/ 2 h 3"/>
                <a:gd name="T30" fmla="*/ 0 w 7"/>
                <a:gd name="T31" fmla="*/ 1 h 3"/>
                <a:gd name="T32" fmla="*/ 0 w 7"/>
                <a:gd name="T33" fmla="*/ 0 h 3"/>
                <a:gd name="T34" fmla="*/ 0 w 7"/>
                <a:gd name="T35" fmla="*/ 0 h 3"/>
                <a:gd name="T36" fmla="*/ 0 w 7"/>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0" y="0"/>
                  </a:moveTo>
                  <a:cubicBezTo>
                    <a:pt x="0" y="0"/>
                    <a:pt x="1" y="0"/>
                    <a:pt x="1" y="1"/>
                  </a:cubicBezTo>
                  <a:cubicBezTo>
                    <a:pt x="1" y="1"/>
                    <a:pt x="1" y="1"/>
                    <a:pt x="1" y="1"/>
                  </a:cubicBezTo>
                  <a:cubicBezTo>
                    <a:pt x="1" y="1"/>
                    <a:pt x="1" y="1"/>
                    <a:pt x="1" y="1"/>
                  </a:cubicBezTo>
                  <a:cubicBezTo>
                    <a:pt x="2" y="2"/>
                    <a:pt x="2" y="2"/>
                    <a:pt x="2" y="2"/>
                  </a:cubicBezTo>
                  <a:cubicBezTo>
                    <a:pt x="2" y="2"/>
                    <a:pt x="3" y="2"/>
                    <a:pt x="3" y="2"/>
                  </a:cubicBezTo>
                  <a:cubicBezTo>
                    <a:pt x="4" y="2"/>
                    <a:pt x="5" y="1"/>
                    <a:pt x="5" y="1"/>
                  </a:cubicBezTo>
                  <a:cubicBezTo>
                    <a:pt x="6" y="1"/>
                    <a:pt x="6" y="0"/>
                    <a:pt x="6" y="0"/>
                  </a:cubicBezTo>
                  <a:cubicBezTo>
                    <a:pt x="6" y="0"/>
                    <a:pt x="6" y="0"/>
                    <a:pt x="6" y="0"/>
                  </a:cubicBezTo>
                  <a:cubicBezTo>
                    <a:pt x="6" y="0"/>
                    <a:pt x="6" y="0"/>
                    <a:pt x="6" y="0"/>
                  </a:cubicBezTo>
                  <a:cubicBezTo>
                    <a:pt x="6" y="0"/>
                    <a:pt x="6" y="0"/>
                    <a:pt x="6" y="0"/>
                  </a:cubicBezTo>
                  <a:cubicBezTo>
                    <a:pt x="7" y="0"/>
                    <a:pt x="7" y="1"/>
                    <a:pt x="6" y="1"/>
                  </a:cubicBezTo>
                  <a:cubicBezTo>
                    <a:pt x="6" y="3"/>
                    <a:pt x="5" y="3"/>
                    <a:pt x="3" y="3"/>
                  </a:cubicBezTo>
                  <a:cubicBezTo>
                    <a:pt x="3" y="3"/>
                    <a:pt x="2" y="3"/>
                    <a:pt x="2" y="3"/>
                  </a:cubicBezTo>
                  <a:cubicBezTo>
                    <a:pt x="1" y="3"/>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5" name="Freeform 172"/>
            <p:cNvSpPr>
              <a:spLocks noEditPoints="1"/>
            </p:cNvSpPr>
            <p:nvPr/>
          </p:nvSpPr>
          <p:spPr bwMode="auto">
            <a:xfrm>
              <a:off x="774701" y="3128963"/>
              <a:ext cx="606425" cy="809625"/>
            </a:xfrm>
            <a:custGeom>
              <a:avLst/>
              <a:gdLst>
                <a:gd name="T0" fmla="*/ 9 w 15"/>
                <a:gd name="T1" fmla="*/ 20 h 20"/>
                <a:gd name="T2" fmla="*/ 8 w 15"/>
                <a:gd name="T3" fmla="*/ 18 h 20"/>
                <a:gd name="T4" fmla="*/ 8 w 15"/>
                <a:gd name="T5" fmla="*/ 16 h 20"/>
                <a:gd name="T6" fmla="*/ 9 w 15"/>
                <a:gd name="T7" fmla="*/ 13 h 20"/>
                <a:gd name="T8" fmla="*/ 12 w 15"/>
                <a:gd name="T9" fmla="*/ 10 h 20"/>
                <a:gd name="T10" fmla="*/ 14 w 15"/>
                <a:gd name="T11" fmla="*/ 8 h 20"/>
                <a:gd name="T12" fmla="*/ 15 w 15"/>
                <a:gd name="T13" fmla="*/ 9 h 20"/>
                <a:gd name="T14" fmla="*/ 13 w 15"/>
                <a:gd name="T15" fmla="*/ 9 h 20"/>
                <a:gd name="T16" fmla="*/ 12 w 15"/>
                <a:gd name="T17" fmla="*/ 8 h 20"/>
                <a:gd name="T18" fmla="*/ 11 w 15"/>
                <a:gd name="T19" fmla="*/ 7 h 20"/>
                <a:gd name="T20" fmla="*/ 10 w 15"/>
                <a:gd name="T21" fmla="*/ 6 h 20"/>
                <a:gd name="T22" fmla="*/ 9 w 15"/>
                <a:gd name="T23" fmla="*/ 3 h 20"/>
                <a:gd name="T24" fmla="*/ 8 w 15"/>
                <a:gd name="T25" fmla="*/ 1 h 20"/>
                <a:gd name="T26" fmla="*/ 9 w 15"/>
                <a:gd name="T27" fmla="*/ 1 h 20"/>
                <a:gd name="T28" fmla="*/ 9 w 15"/>
                <a:gd name="T29" fmla="*/ 2 h 20"/>
                <a:gd name="T30" fmla="*/ 8 w 15"/>
                <a:gd name="T31" fmla="*/ 4 h 20"/>
                <a:gd name="T32" fmla="*/ 7 w 15"/>
                <a:gd name="T33" fmla="*/ 6 h 20"/>
                <a:gd name="T34" fmla="*/ 4 w 15"/>
                <a:gd name="T35" fmla="*/ 8 h 20"/>
                <a:gd name="T36" fmla="*/ 3 w 15"/>
                <a:gd name="T37" fmla="*/ 9 h 20"/>
                <a:gd name="T38" fmla="*/ 1 w 15"/>
                <a:gd name="T39" fmla="*/ 9 h 20"/>
                <a:gd name="T40" fmla="*/ 1 w 15"/>
                <a:gd name="T41" fmla="*/ 8 h 20"/>
                <a:gd name="T42" fmla="*/ 4 w 15"/>
                <a:gd name="T43" fmla="*/ 10 h 20"/>
                <a:gd name="T44" fmla="*/ 6 w 15"/>
                <a:gd name="T45" fmla="*/ 13 h 20"/>
                <a:gd name="T46" fmla="*/ 9 w 15"/>
                <a:gd name="T47" fmla="*/ 20 h 20"/>
                <a:gd name="T48" fmla="*/ 9 w 15"/>
                <a:gd name="T49" fmla="*/ 20 h 20"/>
                <a:gd name="T50" fmla="*/ 9 w 15"/>
                <a:gd name="T51" fmla="*/ 20 h 20"/>
                <a:gd name="T52" fmla="*/ 9 w 15"/>
                <a:gd name="T53" fmla="*/ 20 h 20"/>
                <a:gd name="T54" fmla="*/ 5 w 15"/>
                <a:gd name="T55" fmla="*/ 14 h 20"/>
                <a:gd name="T56" fmla="*/ 3 w 15"/>
                <a:gd name="T57" fmla="*/ 11 h 20"/>
                <a:gd name="T58" fmla="*/ 1 w 15"/>
                <a:gd name="T59" fmla="*/ 9 h 20"/>
                <a:gd name="T60" fmla="*/ 1 w 15"/>
                <a:gd name="T61" fmla="*/ 8 h 20"/>
                <a:gd name="T62" fmla="*/ 1 w 15"/>
                <a:gd name="T63" fmla="*/ 8 h 20"/>
                <a:gd name="T64" fmla="*/ 2 w 15"/>
                <a:gd name="T65" fmla="*/ 8 h 20"/>
                <a:gd name="T66" fmla="*/ 4 w 15"/>
                <a:gd name="T67" fmla="*/ 7 h 20"/>
                <a:gd name="T68" fmla="*/ 6 w 15"/>
                <a:gd name="T69" fmla="*/ 6 h 20"/>
                <a:gd name="T70" fmla="*/ 7 w 15"/>
                <a:gd name="T71" fmla="*/ 4 h 20"/>
                <a:gd name="T72" fmla="*/ 7 w 15"/>
                <a:gd name="T73" fmla="*/ 3 h 20"/>
                <a:gd name="T74" fmla="*/ 8 w 15"/>
                <a:gd name="T75" fmla="*/ 2 h 20"/>
                <a:gd name="T76" fmla="*/ 8 w 15"/>
                <a:gd name="T77" fmla="*/ 1 h 20"/>
                <a:gd name="T78" fmla="*/ 8 w 15"/>
                <a:gd name="T79" fmla="*/ 1 h 20"/>
                <a:gd name="T80" fmla="*/ 8 w 15"/>
                <a:gd name="T81" fmla="*/ 0 h 20"/>
                <a:gd name="T82" fmla="*/ 9 w 15"/>
                <a:gd name="T83" fmla="*/ 1 h 20"/>
                <a:gd name="T84" fmla="*/ 9 w 15"/>
                <a:gd name="T85" fmla="*/ 3 h 20"/>
                <a:gd name="T86" fmla="*/ 10 w 15"/>
                <a:gd name="T87" fmla="*/ 6 h 20"/>
                <a:gd name="T88" fmla="*/ 11 w 15"/>
                <a:gd name="T89" fmla="*/ 7 h 20"/>
                <a:gd name="T90" fmla="*/ 12 w 15"/>
                <a:gd name="T91" fmla="*/ 8 h 20"/>
                <a:gd name="T92" fmla="*/ 13 w 15"/>
                <a:gd name="T93" fmla="*/ 8 h 20"/>
                <a:gd name="T94" fmla="*/ 15 w 15"/>
                <a:gd name="T95" fmla="*/ 8 h 20"/>
                <a:gd name="T96" fmla="*/ 15 w 15"/>
                <a:gd name="T97" fmla="*/ 8 h 20"/>
                <a:gd name="T98" fmla="*/ 15 w 15"/>
                <a:gd name="T99" fmla="*/ 9 h 20"/>
                <a:gd name="T100" fmla="*/ 12 w 15"/>
                <a:gd name="T101" fmla="*/ 11 h 20"/>
                <a:gd name="T102" fmla="*/ 10 w 15"/>
                <a:gd name="T103" fmla="*/ 14 h 20"/>
                <a:gd name="T104" fmla="*/ 9 w 15"/>
                <a:gd name="T105" fmla="*/ 15 h 20"/>
                <a:gd name="T106" fmla="*/ 9 w 15"/>
                <a:gd name="T107" fmla="*/ 16 h 20"/>
                <a:gd name="T108" fmla="*/ 9 w 15"/>
                <a:gd name="T109" fmla="*/ 18 h 20"/>
                <a:gd name="T110" fmla="*/ 9 w 15"/>
                <a:gd name="T111" fmla="*/ 20 h 20"/>
                <a:gd name="T112" fmla="*/ 9 w 15"/>
                <a:gd name="T113" fmla="*/ 20 h 20"/>
                <a:gd name="T114" fmla="*/ 9 w 15"/>
                <a:gd name="T11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 h="20">
                  <a:moveTo>
                    <a:pt x="9" y="20"/>
                  </a:moveTo>
                  <a:cubicBezTo>
                    <a:pt x="8" y="18"/>
                    <a:pt x="8" y="18"/>
                    <a:pt x="8" y="18"/>
                  </a:cubicBezTo>
                  <a:cubicBezTo>
                    <a:pt x="8" y="18"/>
                    <a:pt x="8" y="17"/>
                    <a:pt x="8" y="16"/>
                  </a:cubicBezTo>
                  <a:cubicBezTo>
                    <a:pt x="8" y="15"/>
                    <a:pt x="9" y="14"/>
                    <a:pt x="9" y="13"/>
                  </a:cubicBezTo>
                  <a:cubicBezTo>
                    <a:pt x="10" y="12"/>
                    <a:pt x="11" y="11"/>
                    <a:pt x="12" y="10"/>
                  </a:cubicBezTo>
                  <a:cubicBezTo>
                    <a:pt x="12" y="9"/>
                    <a:pt x="13" y="9"/>
                    <a:pt x="14" y="8"/>
                  </a:cubicBezTo>
                  <a:cubicBezTo>
                    <a:pt x="15" y="9"/>
                    <a:pt x="15" y="9"/>
                    <a:pt x="15" y="9"/>
                  </a:cubicBezTo>
                  <a:cubicBezTo>
                    <a:pt x="13" y="9"/>
                    <a:pt x="13" y="9"/>
                    <a:pt x="13" y="9"/>
                  </a:cubicBezTo>
                  <a:cubicBezTo>
                    <a:pt x="13" y="9"/>
                    <a:pt x="12" y="8"/>
                    <a:pt x="12" y="8"/>
                  </a:cubicBezTo>
                  <a:cubicBezTo>
                    <a:pt x="11" y="8"/>
                    <a:pt x="11" y="8"/>
                    <a:pt x="11" y="7"/>
                  </a:cubicBezTo>
                  <a:cubicBezTo>
                    <a:pt x="10" y="6"/>
                    <a:pt x="10" y="6"/>
                    <a:pt x="10" y="6"/>
                  </a:cubicBezTo>
                  <a:cubicBezTo>
                    <a:pt x="9" y="5"/>
                    <a:pt x="9" y="4"/>
                    <a:pt x="9" y="3"/>
                  </a:cubicBezTo>
                  <a:cubicBezTo>
                    <a:pt x="8" y="2"/>
                    <a:pt x="8" y="2"/>
                    <a:pt x="8" y="1"/>
                  </a:cubicBezTo>
                  <a:cubicBezTo>
                    <a:pt x="9" y="1"/>
                    <a:pt x="9" y="1"/>
                    <a:pt x="9" y="1"/>
                  </a:cubicBezTo>
                  <a:cubicBezTo>
                    <a:pt x="9" y="2"/>
                    <a:pt x="9" y="2"/>
                    <a:pt x="9" y="2"/>
                  </a:cubicBezTo>
                  <a:cubicBezTo>
                    <a:pt x="8" y="3"/>
                    <a:pt x="8" y="3"/>
                    <a:pt x="8" y="4"/>
                  </a:cubicBezTo>
                  <a:cubicBezTo>
                    <a:pt x="8" y="5"/>
                    <a:pt x="7" y="6"/>
                    <a:pt x="7" y="6"/>
                  </a:cubicBezTo>
                  <a:cubicBezTo>
                    <a:pt x="6" y="7"/>
                    <a:pt x="5" y="8"/>
                    <a:pt x="4" y="8"/>
                  </a:cubicBezTo>
                  <a:cubicBezTo>
                    <a:pt x="4" y="9"/>
                    <a:pt x="3" y="9"/>
                    <a:pt x="3" y="9"/>
                  </a:cubicBezTo>
                  <a:cubicBezTo>
                    <a:pt x="2" y="9"/>
                    <a:pt x="2" y="9"/>
                    <a:pt x="1" y="9"/>
                  </a:cubicBezTo>
                  <a:cubicBezTo>
                    <a:pt x="1" y="8"/>
                    <a:pt x="1" y="8"/>
                    <a:pt x="1" y="8"/>
                  </a:cubicBezTo>
                  <a:cubicBezTo>
                    <a:pt x="2" y="9"/>
                    <a:pt x="4" y="9"/>
                    <a:pt x="4" y="10"/>
                  </a:cubicBezTo>
                  <a:cubicBezTo>
                    <a:pt x="5" y="11"/>
                    <a:pt x="6" y="12"/>
                    <a:pt x="6" y="13"/>
                  </a:cubicBezTo>
                  <a:cubicBezTo>
                    <a:pt x="8" y="15"/>
                    <a:pt x="8" y="18"/>
                    <a:pt x="9" y="20"/>
                  </a:cubicBezTo>
                  <a:cubicBezTo>
                    <a:pt x="9" y="20"/>
                    <a:pt x="9" y="20"/>
                    <a:pt x="9" y="20"/>
                  </a:cubicBezTo>
                  <a:cubicBezTo>
                    <a:pt x="9" y="20"/>
                    <a:pt x="9" y="20"/>
                    <a:pt x="9" y="20"/>
                  </a:cubicBezTo>
                  <a:close/>
                  <a:moveTo>
                    <a:pt x="9" y="20"/>
                  </a:moveTo>
                  <a:cubicBezTo>
                    <a:pt x="8" y="18"/>
                    <a:pt x="7" y="16"/>
                    <a:pt x="5" y="14"/>
                  </a:cubicBezTo>
                  <a:cubicBezTo>
                    <a:pt x="5" y="13"/>
                    <a:pt x="4" y="12"/>
                    <a:pt x="3" y="11"/>
                  </a:cubicBezTo>
                  <a:cubicBezTo>
                    <a:pt x="3" y="10"/>
                    <a:pt x="2" y="10"/>
                    <a:pt x="1" y="9"/>
                  </a:cubicBezTo>
                  <a:cubicBezTo>
                    <a:pt x="0" y="9"/>
                    <a:pt x="0" y="8"/>
                    <a:pt x="1" y="8"/>
                  </a:cubicBezTo>
                  <a:cubicBezTo>
                    <a:pt x="1" y="8"/>
                    <a:pt x="1" y="8"/>
                    <a:pt x="1" y="8"/>
                  </a:cubicBezTo>
                  <a:cubicBezTo>
                    <a:pt x="2" y="8"/>
                    <a:pt x="2" y="8"/>
                    <a:pt x="2" y="8"/>
                  </a:cubicBezTo>
                  <a:cubicBezTo>
                    <a:pt x="3" y="7"/>
                    <a:pt x="3" y="7"/>
                    <a:pt x="4" y="7"/>
                  </a:cubicBezTo>
                  <a:cubicBezTo>
                    <a:pt x="4" y="7"/>
                    <a:pt x="5" y="6"/>
                    <a:pt x="6" y="6"/>
                  </a:cubicBezTo>
                  <a:cubicBezTo>
                    <a:pt x="7" y="4"/>
                    <a:pt x="7" y="4"/>
                    <a:pt x="7" y="4"/>
                  </a:cubicBezTo>
                  <a:cubicBezTo>
                    <a:pt x="7" y="3"/>
                    <a:pt x="7" y="3"/>
                    <a:pt x="7" y="3"/>
                  </a:cubicBezTo>
                  <a:cubicBezTo>
                    <a:pt x="8" y="2"/>
                    <a:pt x="8" y="2"/>
                    <a:pt x="8" y="2"/>
                  </a:cubicBezTo>
                  <a:cubicBezTo>
                    <a:pt x="8" y="1"/>
                    <a:pt x="8" y="1"/>
                    <a:pt x="8" y="1"/>
                  </a:cubicBezTo>
                  <a:cubicBezTo>
                    <a:pt x="8" y="1"/>
                    <a:pt x="8" y="1"/>
                    <a:pt x="8" y="1"/>
                  </a:cubicBezTo>
                  <a:cubicBezTo>
                    <a:pt x="8" y="0"/>
                    <a:pt x="8" y="0"/>
                    <a:pt x="8" y="0"/>
                  </a:cubicBezTo>
                  <a:cubicBezTo>
                    <a:pt x="8" y="0"/>
                    <a:pt x="9" y="0"/>
                    <a:pt x="9" y="1"/>
                  </a:cubicBezTo>
                  <a:cubicBezTo>
                    <a:pt x="9" y="1"/>
                    <a:pt x="9" y="2"/>
                    <a:pt x="9" y="3"/>
                  </a:cubicBezTo>
                  <a:cubicBezTo>
                    <a:pt x="9" y="4"/>
                    <a:pt x="10" y="5"/>
                    <a:pt x="10" y="6"/>
                  </a:cubicBezTo>
                  <a:cubicBezTo>
                    <a:pt x="11" y="7"/>
                    <a:pt x="11" y="7"/>
                    <a:pt x="11" y="7"/>
                  </a:cubicBezTo>
                  <a:cubicBezTo>
                    <a:pt x="11" y="7"/>
                    <a:pt x="12" y="7"/>
                    <a:pt x="12" y="8"/>
                  </a:cubicBezTo>
                  <a:cubicBezTo>
                    <a:pt x="12" y="8"/>
                    <a:pt x="13" y="8"/>
                    <a:pt x="13" y="8"/>
                  </a:cubicBezTo>
                  <a:cubicBezTo>
                    <a:pt x="15" y="8"/>
                    <a:pt x="15" y="8"/>
                    <a:pt x="15" y="8"/>
                  </a:cubicBezTo>
                  <a:cubicBezTo>
                    <a:pt x="15" y="8"/>
                    <a:pt x="15" y="8"/>
                    <a:pt x="15" y="8"/>
                  </a:cubicBezTo>
                  <a:cubicBezTo>
                    <a:pt x="15" y="9"/>
                    <a:pt x="15" y="9"/>
                    <a:pt x="15" y="9"/>
                  </a:cubicBezTo>
                  <a:cubicBezTo>
                    <a:pt x="14" y="10"/>
                    <a:pt x="13" y="10"/>
                    <a:pt x="12" y="11"/>
                  </a:cubicBezTo>
                  <a:cubicBezTo>
                    <a:pt x="12" y="12"/>
                    <a:pt x="11" y="13"/>
                    <a:pt x="10" y="14"/>
                  </a:cubicBezTo>
                  <a:cubicBezTo>
                    <a:pt x="10" y="14"/>
                    <a:pt x="10" y="14"/>
                    <a:pt x="9" y="15"/>
                  </a:cubicBezTo>
                  <a:cubicBezTo>
                    <a:pt x="9" y="15"/>
                    <a:pt x="9" y="16"/>
                    <a:pt x="9" y="16"/>
                  </a:cubicBezTo>
                  <a:cubicBezTo>
                    <a:pt x="9" y="18"/>
                    <a:pt x="9" y="18"/>
                    <a:pt x="9" y="18"/>
                  </a:cubicBezTo>
                  <a:cubicBezTo>
                    <a:pt x="9" y="20"/>
                    <a:pt x="9" y="20"/>
                    <a:pt x="9" y="20"/>
                  </a:cubicBezTo>
                  <a:cubicBezTo>
                    <a:pt x="9" y="20"/>
                    <a:pt x="9" y="20"/>
                    <a:pt x="9" y="20"/>
                  </a:cubicBezTo>
                  <a:cubicBezTo>
                    <a:pt x="9" y="20"/>
                    <a:pt x="9" y="20"/>
                    <a:pt x="9"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6" name="Freeform 173"/>
            <p:cNvSpPr>
              <a:spLocks noEditPoints="1"/>
            </p:cNvSpPr>
            <p:nvPr/>
          </p:nvSpPr>
          <p:spPr bwMode="auto">
            <a:xfrm>
              <a:off x="3482976" y="2643188"/>
              <a:ext cx="604838" cy="809625"/>
            </a:xfrm>
            <a:custGeom>
              <a:avLst/>
              <a:gdLst>
                <a:gd name="T0" fmla="*/ 8 w 15"/>
                <a:gd name="T1" fmla="*/ 20 h 20"/>
                <a:gd name="T2" fmla="*/ 8 w 15"/>
                <a:gd name="T3" fmla="*/ 18 h 20"/>
                <a:gd name="T4" fmla="*/ 8 w 15"/>
                <a:gd name="T5" fmla="*/ 16 h 20"/>
                <a:gd name="T6" fmla="*/ 8 w 15"/>
                <a:gd name="T7" fmla="*/ 14 h 20"/>
                <a:gd name="T8" fmla="*/ 9 w 15"/>
                <a:gd name="T9" fmla="*/ 13 h 20"/>
                <a:gd name="T10" fmla="*/ 11 w 15"/>
                <a:gd name="T11" fmla="*/ 10 h 20"/>
                <a:gd name="T12" fmla="*/ 14 w 15"/>
                <a:gd name="T13" fmla="*/ 8 h 20"/>
                <a:gd name="T14" fmla="*/ 14 w 15"/>
                <a:gd name="T15" fmla="*/ 9 h 20"/>
                <a:gd name="T16" fmla="*/ 13 w 15"/>
                <a:gd name="T17" fmla="*/ 9 h 20"/>
                <a:gd name="T18" fmla="*/ 11 w 15"/>
                <a:gd name="T19" fmla="*/ 8 h 20"/>
                <a:gd name="T20" fmla="*/ 10 w 15"/>
                <a:gd name="T21" fmla="*/ 7 h 20"/>
                <a:gd name="T22" fmla="*/ 9 w 15"/>
                <a:gd name="T23" fmla="*/ 6 h 20"/>
                <a:gd name="T24" fmla="*/ 8 w 15"/>
                <a:gd name="T25" fmla="*/ 3 h 20"/>
                <a:gd name="T26" fmla="*/ 7 w 15"/>
                <a:gd name="T27" fmla="*/ 0 h 20"/>
                <a:gd name="T28" fmla="*/ 8 w 15"/>
                <a:gd name="T29" fmla="*/ 0 h 20"/>
                <a:gd name="T30" fmla="*/ 8 w 15"/>
                <a:gd name="T31" fmla="*/ 2 h 20"/>
                <a:gd name="T32" fmla="*/ 8 w 15"/>
                <a:gd name="T33" fmla="*/ 3 h 20"/>
                <a:gd name="T34" fmla="*/ 6 w 15"/>
                <a:gd name="T35" fmla="*/ 6 h 20"/>
                <a:gd name="T36" fmla="*/ 4 w 15"/>
                <a:gd name="T37" fmla="*/ 8 h 20"/>
                <a:gd name="T38" fmla="*/ 2 w 15"/>
                <a:gd name="T39" fmla="*/ 9 h 20"/>
                <a:gd name="T40" fmla="*/ 1 w 15"/>
                <a:gd name="T41" fmla="*/ 9 h 20"/>
                <a:gd name="T42" fmla="*/ 1 w 15"/>
                <a:gd name="T43" fmla="*/ 8 h 20"/>
                <a:gd name="T44" fmla="*/ 4 w 15"/>
                <a:gd name="T45" fmla="*/ 10 h 20"/>
                <a:gd name="T46" fmla="*/ 6 w 15"/>
                <a:gd name="T47" fmla="*/ 13 h 20"/>
                <a:gd name="T48" fmla="*/ 8 w 15"/>
                <a:gd name="T49" fmla="*/ 20 h 20"/>
                <a:gd name="T50" fmla="*/ 8 w 15"/>
                <a:gd name="T51" fmla="*/ 20 h 20"/>
                <a:gd name="T52" fmla="*/ 8 w 15"/>
                <a:gd name="T53" fmla="*/ 20 h 20"/>
                <a:gd name="T54" fmla="*/ 8 w 15"/>
                <a:gd name="T55" fmla="*/ 20 h 20"/>
                <a:gd name="T56" fmla="*/ 5 w 15"/>
                <a:gd name="T57" fmla="*/ 13 h 20"/>
                <a:gd name="T58" fmla="*/ 3 w 15"/>
                <a:gd name="T59" fmla="*/ 11 h 20"/>
                <a:gd name="T60" fmla="*/ 0 w 15"/>
                <a:gd name="T61" fmla="*/ 9 h 20"/>
                <a:gd name="T62" fmla="*/ 0 w 15"/>
                <a:gd name="T63" fmla="*/ 8 h 20"/>
                <a:gd name="T64" fmla="*/ 1 w 15"/>
                <a:gd name="T65" fmla="*/ 8 h 20"/>
                <a:gd name="T66" fmla="*/ 2 w 15"/>
                <a:gd name="T67" fmla="*/ 7 h 20"/>
                <a:gd name="T68" fmla="*/ 3 w 15"/>
                <a:gd name="T69" fmla="*/ 7 h 20"/>
                <a:gd name="T70" fmla="*/ 5 w 15"/>
                <a:gd name="T71" fmla="*/ 5 h 20"/>
                <a:gd name="T72" fmla="*/ 6 w 15"/>
                <a:gd name="T73" fmla="*/ 4 h 20"/>
                <a:gd name="T74" fmla="*/ 7 w 15"/>
                <a:gd name="T75" fmla="*/ 3 h 20"/>
                <a:gd name="T76" fmla="*/ 7 w 15"/>
                <a:gd name="T77" fmla="*/ 2 h 20"/>
                <a:gd name="T78" fmla="*/ 7 w 15"/>
                <a:gd name="T79" fmla="*/ 0 h 20"/>
                <a:gd name="T80" fmla="*/ 7 w 15"/>
                <a:gd name="T81" fmla="*/ 0 h 20"/>
                <a:gd name="T82" fmla="*/ 8 w 15"/>
                <a:gd name="T83" fmla="*/ 0 h 20"/>
                <a:gd name="T84" fmla="*/ 8 w 15"/>
                <a:gd name="T85" fmla="*/ 0 h 20"/>
                <a:gd name="T86" fmla="*/ 8 w 15"/>
                <a:gd name="T87" fmla="*/ 3 h 20"/>
                <a:gd name="T88" fmla="*/ 10 w 15"/>
                <a:gd name="T89" fmla="*/ 6 h 20"/>
                <a:gd name="T90" fmla="*/ 10 w 15"/>
                <a:gd name="T91" fmla="*/ 7 h 20"/>
                <a:gd name="T92" fmla="*/ 12 w 15"/>
                <a:gd name="T93" fmla="*/ 7 h 20"/>
                <a:gd name="T94" fmla="*/ 13 w 15"/>
                <a:gd name="T95" fmla="*/ 8 h 20"/>
                <a:gd name="T96" fmla="*/ 14 w 15"/>
                <a:gd name="T97" fmla="*/ 8 h 20"/>
                <a:gd name="T98" fmla="*/ 15 w 15"/>
                <a:gd name="T99" fmla="*/ 8 h 20"/>
                <a:gd name="T100" fmla="*/ 14 w 15"/>
                <a:gd name="T101" fmla="*/ 9 h 20"/>
                <a:gd name="T102" fmla="*/ 12 w 15"/>
                <a:gd name="T103" fmla="*/ 11 h 20"/>
                <a:gd name="T104" fmla="*/ 10 w 15"/>
                <a:gd name="T105" fmla="*/ 13 h 20"/>
                <a:gd name="T106" fmla="*/ 9 w 15"/>
                <a:gd name="T107" fmla="*/ 15 h 20"/>
                <a:gd name="T108" fmla="*/ 8 w 15"/>
                <a:gd name="T109" fmla="*/ 16 h 20"/>
                <a:gd name="T110" fmla="*/ 8 w 15"/>
                <a:gd name="T111" fmla="*/ 18 h 20"/>
                <a:gd name="T112" fmla="*/ 8 w 15"/>
                <a:gd name="T113" fmla="*/ 20 h 20"/>
                <a:gd name="T114" fmla="*/ 8 w 15"/>
                <a:gd name="T115" fmla="*/ 20 h 20"/>
                <a:gd name="T116" fmla="*/ 8 w 15"/>
                <a:gd name="T1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20">
                  <a:moveTo>
                    <a:pt x="8" y="20"/>
                  </a:moveTo>
                  <a:cubicBezTo>
                    <a:pt x="8" y="18"/>
                    <a:pt x="8" y="18"/>
                    <a:pt x="8" y="18"/>
                  </a:cubicBezTo>
                  <a:cubicBezTo>
                    <a:pt x="8" y="17"/>
                    <a:pt x="8" y="17"/>
                    <a:pt x="8" y="16"/>
                  </a:cubicBezTo>
                  <a:cubicBezTo>
                    <a:pt x="8" y="15"/>
                    <a:pt x="8" y="15"/>
                    <a:pt x="8" y="14"/>
                  </a:cubicBezTo>
                  <a:cubicBezTo>
                    <a:pt x="8" y="14"/>
                    <a:pt x="8" y="13"/>
                    <a:pt x="9" y="13"/>
                  </a:cubicBezTo>
                  <a:cubicBezTo>
                    <a:pt x="9" y="12"/>
                    <a:pt x="10" y="11"/>
                    <a:pt x="11" y="10"/>
                  </a:cubicBezTo>
                  <a:cubicBezTo>
                    <a:pt x="12" y="9"/>
                    <a:pt x="13" y="8"/>
                    <a:pt x="14" y="8"/>
                  </a:cubicBezTo>
                  <a:cubicBezTo>
                    <a:pt x="14" y="9"/>
                    <a:pt x="14" y="9"/>
                    <a:pt x="14" y="9"/>
                  </a:cubicBezTo>
                  <a:cubicBezTo>
                    <a:pt x="13" y="9"/>
                    <a:pt x="13" y="9"/>
                    <a:pt x="13" y="9"/>
                  </a:cubicBezTo>
                  <a:cubicBezTo>
                    <a:pt x="12" y="8"/>
                    <a:pt x="12" y="8"/>
                    <a:pt x="11" y="8"/>
                  </a:cubicBezTo>
                  <a:cubicBezTo>
                    <a:pt x="11" y="8"/>
                    <a:pt x="10" y="7"/>
                    <a:pt x="10" y="7"/>
                  </a:cubicBezTo>
                  <a:cubicBezTo>
                    <a:pt x="9" y="6"/>
                    <a:pt x="9" y="6"/>
                    <a:pt x="9" y="6"/>
                  </a:cubicBezTo>
                  <a:cubicBezTo>
                    <a:pt x="9" y="5"/>
                    <a:pt x="8" y="4"/>
                    <a:pt x="8" y="3"/>
                  </a:cubicBezTo>
                  <a:cubicBezTo>
                    <a:pt x="8" y="2"/>
                    <a:pt x="7" y="1"/>
                    <a:pt x="7" y="0"/>
                  </a:cubicBezTo>
                  <a:cubicBezTo>
                    <a:pt x="8" y="0"/>
                    <a:pt x="8" y="0"/>
                    <a:pt x="8" y="0"/>
                  </a:cubicBezTo>
                  <a:cubicBezTo>
                    <a:pt x="8" y="2"/>
                    <a:pt x="8" y="2"/>
                    <a:pt x="8" y="2"/>
                  </a:cubicBezTo>
                  <a:cubicBezTo>
                    <a:pt x="8" y="2"/>
                    <a:pt x="8" y="3"/>
                    <a:pt x="8" y="3"/>
                  </a:cubicBezTo>
                  <a:cubicBezTo>
                    <a:pt x="7" y="4"/>
                    <a:pt x="7" y="5"/>
                    <a:pt x="6" y="6"/>
                  </a:cubicBezTo>
                  <a:cubicBezTo>
                    <a:pt x="5" y="7"/>
                    <a:pt x="5" y="8"/>
                    <a:pt x="4" y="8"/>
                  </a:cubicBezTo>
                  <a:cubicBezTo>
                    <a:pt x="3" y="8"/>
                    <a:pt x="3" y="9"/>
                    <a:pt x="2" y="9"/>
                  </a:cubicBezTo>
                  <a:cubicBezTo>
                    <a:pt x="2" y="9"/>
                    <a:pt x="1" y="9"/>
                    <a:pt x="1" y="9"/>
                  </a:cubicBezTo>
                  <a:cubicBezTo>
                    <a:pt x="1" y="8"/>
                    <a:pt x="1" y="8"/>
                    <a:pt x="1" y="8"/>
                  </a:cubicBezTo>
                  <a:cubicBezTo>
                    <a:pt x="2" y="8"/>
                    <a:pt x="3" y="9"/>
                    <a:pt x="4" y="10"/>
                  </a:cubicBezTo>
                  <a:cubicBezTo>
                    <a:pt x="5" y="11"/>
                    <a:pt x="5" y="12"/>
                    <a:pt x="6" y="13"/>
                  </a:cubicBezTo>
                  <a:cubicBezTo>
                    <a:pt x="7" y="15"/>
                    <a:pt x="8" y="17"/>
                    <a:pt x="8" y="20"/>
                  </a:cubicBezTo>
                  <a:cubicBezTo>
                    <a:pt x="8" y="20"/>
                    <a:pt x="8" y="20"/>
                    <a:pt x="8" y="20"/>
                  </a:cubicBezTo>
                  <a:cubicBezTo>
                    <a:pt x="8" y="20"/>
                    <a:pt x="8" y="20"/>
                    <a:pt x="8" y="20"/>
                  </a:cubicBezTo>
                  <a:close/>
                  <a:moveTo>
                    <a:pt x="8" y="20"/>
                  </a:moveTo>
                  <a:cubicBezTo>
                    <a:pt x="7" y="17"/>
                    <a:pt x="6" y="15"/>
                    <a:pt x="5" y="13"/>
                  </a:cubicBezTo>
                  <a:cubicBezTo>
                    <a:pt x="4" y="13"/>
                    <a:pt x="4" y="12"/>
                    <a:pt x="3" y="11"/>
                  </a:cubicBezTo>
                  <a:cubicBezTo>
                    <a:pt x="2" y="10"/>
                    <a:pt x="1" y="10"/>
                    <a:pt x="0" y="9"/>
                  </a:cubicBezTo>
                  <a:cubicBezTo>
                    <a:pt x="0" y="9"/>
                    <a:pt x="0" y="8"/>
                    <a:pt x="0" y="8"/>
                  </a:cubicBezTo>
                  <a:cubicBezTo>
                    <a:pt x="0" y="8"/>
                    <a:pt x="0" y="8"/>
                    <a:pt x="1" y="8"/>
                  </a:cubicBezTo>
                  <a:cubicBezTo>
                    <a:pt x="2" y="7"/>
                    <a:pt x="2" y="7"/>
                    <a:pt x="2" y="7"/>
                  </a:cubicBezTo>
                  <a:cubicBezTo>
                    <a:pt x="2" y="7"/>
                    <a:pt x="3" y="7"/>
                    <a:pt x="3" y="7"/>
                  </a:cubicBezTo>
                  <a:cubicBezTo>
                    <a:pt x="4" y="6"/>
                    <a:pt x="5" y="6"/>
                    <a:pt x="5" y="5"/>
                  </a:cubicBezTo>
                  <a:cubicBezTo>
                    <a:pt x="6" y="4"/>
                    <a:pt x="6" y="4"/>
                    <a:pt x="6" y="4"/>
                  </a:cubicBezTo>
                  <a:cubicBezTo>
                    <a:pt x="7" y="3"/>
                    <a:pt x="7" y="3"/>
                    <a:pt x="7" y="3"/>
                  </a:cubicBezTo>
                  <a:cubicBezTo>
                    <a:pt x="7" y="2"/>
                    <a:pt x="7" y="2"/>
                    <a:pt x="7" y="2"/>
                  </a:cubicBezTo>
                  <a:cubicBezTo>
                    <a:pt x="7" y="0"/>
                    <a:pt x="7" y="0"/>
                    <a:pt x="7" y="0"/>
                  </a:cubicBezTo>
                  <a:cubicBezTo>
                    <a:pt x="7" y="0"/>
                    <a:pt x="7" y="0"/>
                    <a:pt x="7" y="0"/>
                  </a:cubicBezTo>
                  <a:cubicBezTo>
                    <a:pt x="7" y="0"/>
                    <a:pt x="8" y="0"/>
                    <a:pt x="8" y="0"/>
                  </a:cubicBezTo>
                  <a:cubicBezTo>
                    <a:pt x="8" y="0"/>
                    <a:pt x="8" y="0"/>
                    <a:pt x="8" y="0"/>
                  </a:cubicBezTo>
                  <a:cubicBezTo>
                    <a:pt x="8" y="1"/>
                    <a:pt x="8" y="2"/>
                    <a:pt x="8" y="3"/>
                  </a:cubicBezTo>
                  <a:cubicBezTo>
                    <a:pt x="9" y="4"/>
                    <a:pt x="9" y="5"/>
                    <a:pt x="10" y="6"/>
                  </a:cubicBezTo>
                  <a:cubicBezTo>
                    <a:pt x="10" y="7"/>
                    <a:pt x="10" y="7"/>
                    <a:pt x="10" y="7"/>
                  </a:cubicBezTo>
                  <a:cubicBezTo>
                    <a:pt x="11" y="7"/>
                    <a:pt x="11" y="7"/>
                    <a:pt x="12" y="7"/>
                  </a:cubicBezTo>
                  <a:cubicBezTo>
                    <a:pt x="12" y="7"/>
                    <a:pt x="12" y="8"/>
                    <a:pt x="13" y="8"/>
                  </a:cubicBezTo>
                  <a:cubicBezTo>
                    <a:pt x="14" y="8"/>
                    <a:pt x="14" y="8"/>
                    <a:pt x="14" y="8"/>
                  </a:cubicBezTo>
                  <a:cubicBezTo>
                    <a:pt x="14" y="8"/>
                    <a:pt x="15" y="8"/>
                    <a:pt x="15" y="8"/>
                  </a:cubicBezTo>
                  <a:cubicBezTo>
                    <a:pt x="15" y="8"/>
                    <a:pt x="15" y="8"/>
                    <a:pt x="14" y="9"/>
                  </a:cubicBezTo>
                  <a:cubicBezTo>
                    <a:pt x="14" y="9"/>
                    <a:pt x="13" y="10"/>
                    <a:pt x="12" y="11"/>
                  </a:cubicBezTo>
                  <a:cubicBezTo>
                    <a:pt x="11" y="12"/>
                    <a:pt x="10" y="12"/>
                    <a:pt x="10" y="13"/>
                  </a:cubicBezTo>
                  <a:cubicBezTo>
                    <a:pt x="9" y="14"/>
                    <a:pt x="9" y="14"/>
                    <a:pt x="9" y="15"/>
                  </a:cubicBezTo>
                  <a:cubicBezTo>
                    <a:pt x="9" y="15"/>
                    <a:pt x="8" y="16"/>
                    <a:pt x="8" y="16"/>
                  </a:cubicBezTo>
                  <a:cubicBezTo>
                    <a:pt x="8" y="18"/>
                    <a:pt x="8" y="18"/>
                    <a:pt x="8" y="18"/>
                  </a:cubicBezTo>
                  <a:cubicBezTo>
                    <a:pt x="8" y="20"/>
                    <a:pt x="8" y="20"/>
                    <a:pt x="8" y="20"/>
                  </a:cubicBezTo>
                  <a:cubicBezTo>
                    <a:pt x="8" y="20"/>
                    <a:pt x="8" y="20"/>
                    <a:pt x="8" y="20"/>
                  </a:cubicBezTo>
                  <a:cubicBezTo>
                    <a:pt x="8" y="20"/>
                    <a:pt x="8" y="20"/>
                    <a:pt x="8"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7" name="Freeform 174"/>
            <p:cNvSpPr>
              <a:spLocks noEditPoints="1"/>
            </p:cNvSpPr>
            <p:nvPr/>
          </p:nvSpPr>
          <p:spPr bwMode="auto">
            <a:xfrm>
              <a:off x="3198813" y="3533775"/>
              <a:ext cx="444500" cy="566737"/>
            </a:xfrm>
            <a:custGeom>
              <a:avLst/>
              <a:gdLst>
                <a:gd name="T0" fmla="*/ 6 w 11"/>
                <a:gd name="T1" fmla="*/ 14 h 14"/>
                <a:gd name="T2" fmla="*/ 6 w 11"/>
                <a:gd name="T3" fmla="*/ 13 h 14"/>
                <a:gd name="T4" fmla="*/ 6 w 11"/>
                <a:gd name="T5" fmla="*/ 12 h 14"/>
                <a:gd name="T6" fmla="*/ 7 w 11"/>
                <a:gd name="T7" fmla="*/ 9 h 14"/>
                <a:gd name="T8" fmla="*/ 10 w 11"/>
                <a:gd name="T9" fmla="*/ 6 h 14"/>
                <a:gd name="T10" fmla="*/ 11 w 11"/>
                <a:gd name="T11" fmla="*/ 7 h 14"/>
                <a:gd name="T12" fmla="*/ 9 w 11"/>
                <a:gd name="T13" fmla="*/ 7 h 14"/>
                <a:gd name="T14" fmla="*/ 8 w 11"/>
                <a:gd name="T15" fmla="*/ 6 h 14"/>
                <a:gd name="T16" fmla="*/ 7 w 11"/>
                <a:gd name="T17" fmla="*/ 4 h 14"/>
                <a:gd name="T18" fmla="*/ 6 w 11"/>
                <a:gd name="T19" fmla="*/ 2 h 14"/>
                <a:gd name="T20" fmla="*/ 6 w 11"/>
                <a:gd name="T21" fmla="*/ 0 h 14"/>
                <a:gd name="T22" fmla="*/ 6 w 11"/>
                <a:gd name="T23" fmla="*/ 0 h 14"/>
                <a:gd name="T24" fmla="*/ 6 w 11"/>
                <a:gd name="T25" fmla="*/ 3 h 14"/>
                <a:gd name="T26" fmla="*/ 5 w 11"/>
                <a:gd name="T27" fmla="*/ 5 h 14"/>
                <a:gd name="T28" fmla="*/ 3 w 11"/>
                <a:gd name="T29" fmla="*/ 6 h 14"/>
                <a:gd name="T30" fmla="*/ 1 w 11"/>
                <a:gd name="T31" fmla="*/ 7 h 14"/>
                <a:gd name="T32" fmla="*/ 1 w 11"/>
                <a:gd name="T33" fmla="*/ 5 h 14"/>
                <a:gd name="T34" fmla="*/ 3 w 11"/>
                <a:gd name="T35" fmla="*/ 7 h 14"/>
                <a:gd name="T36" fmla="*/ 5 w 11"/>
                <a:gd name="T37" fmla="*/ 9 h 14"/>
                <a:gd name="T38" fmla="*/ 6 w 11"/>
                <a:gd name="T39" fmla="*/ 14 h 14"/>
                <a:gd name="T40" fmla="*/ 6 w 11"/>
                <a:gd name="T41" fmla="*/ 14 h 14"/>
                <a:gd name="T42" fmla="*/ 6 w 11"/>
                <a:gd name="T43" fmla="*/ 14 h 14"/>
                <a:gd name="T44" fmla="*/ 6 w 11"/>
                <a:gd name="T45" fmla="*/ 14 h 14"/>
                <a:gd name="T46" fmla="*/ 4 w 11"/>
                <a:gd name="T47" fmla="*/ 10 h 14"/>
                <a:gd name="T48" fmla="*/ 2 w 11"/>
                <a:gd name="T49" fmla="*/ 8 h 14"/>
                <a:gd name="T50" fmla="*/ 0 w 11"/>
                <a:gd name="T51" fmla="*/ 7 h 14"/>
                <a:gd name="T52" fmla="*/ 0 w 11"/>
                <a:gd name="T53" fmla="*/ 7 h 14"/>
                <a:gd name="T54" fmla="*/ 0 w 11"/>
                <a:gd name="T55" fmla="*/ 6 h 14"/>
                <a:gd name="T56" fmla="*/ 1 w 11"/>
                <a:gd name="T57" fmla="*/ 5 h 14"/>
                <a:gd name="T58" fmla="*/ 3 w 11"/>
                <a:gd name="T59" fmla="*/ 5 h 14"/>
                <a:gd name="T60" fmla="*/ 4 w 11"/>
                <a:gd name="T61" fmla="*/ 4 h 14"/>
                <a:gd name="T62" fmla="*/ 5 w 11"/>
                <a:gd name="T63" fmla="*/ 2 h 14"/>
                <a:gd name="T64" fmla="*/ 6 w 11"/>
                <a:gd name="T65" fmla="*/ 0 h 14"/>
                <a:gd name="T66" fmla="*/ 6 w 11"/>
                <a:gd name="T67" fmla="*/ 0 h 14"/>
                <a:gd name="T68" fmla="*/ 6 w 11"/>
                <a:gd name="T69" fmla="*/ 0 h 14"/>
                <a:gd name="T70" fmla="*/ 6 w 11"/>
                <a:gd name="T71" fmla="*/ 0 h 14"/>
                <a:gd name="T72" fmla="*/ 7 w 11"/>
                <a:gd name="T73" fmla="*/ 4 h 14"/>
                <a:gd name="T74" fmla="*/ 9 w 11"/>
                <a:gd name="T75" fmla="*/ 5 h 14"/>
                <a:gd name="T76" fmla="*/ 10 w 11"/>
                <a:gd name="T77" fmla="*/ 6 h 14"/>
                <a:gd name="T78" fmla="*/ 11 w 11"/>
                <a:gd name="T79" fmla="*/ 6 h 14"/>
                <a:gd name="T80" fmla="*/ 11 w 11"/>
                <a:gd name="T81" fmla="*/ 6 h 14"/>
                <a:gd name="T82" fmla="*/ 11 w 11"/>
                <a:gd name="T83" fmla="*/ 7 h 14"/>
                <a:gd name="T84" fmla="*/ 11 w 11"/>
                <a:gd name="T85" fmla="*/ 7 h 14"/>
                <a:gd name="T86" fmla="*/ 7 w 11"/>
                <a:gd name="T87" fmla="*/ 10 h 14"/>
                <a:gd name="T88" fmla="*/ 6 w 11"/>
                <a:gd name="T89" fmla="*/ 12 h 14"/>
                <a:gd name="T90" fmla="*/ 6 w 11"/>
                <a:gd name="T91" fmla="*/ 13 h 14"/>
                <a:gd name="T92" fmla="*/ 6 w 11"/>
                <a:gd name="T93" fmla="*/ 14 h 14"/>
                <a:gd name="T94" fmla="*/ 6 w 11"/>
                <a:gd name="T95" fmla="*/ 14 h 14"/>
                <a:gd name="T96" fmla="*/ 6 w 11"/>
                <a:gd name="T9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4">
                  <a:moveTo>
                    <a:pt x="6" y="14"/>
                  </a:moveTo>
                  <a:cubicBezTo>
                    <a:pt x="6" y="14"/>
                    <a:pt x="6" y="14"/>
                    <a:pt x="6" y="13"/>
                  </a:cubicBezTo>
                  <a:cubicBezTo>
                    <a:pt x="6" y="13"/>
                    <a:pt x="6" y="12"/>
                    <a:pt x="6" y="12"/>
                  </a:cubicBezTo>
                  <a:cubicBezTo>
                    <a:pt x="6" y="11"/>
                    <a:pt x="6" y="10"/>
                    <a:pt x="7" y="9"/>
                  </a:cubicBezTo>
                  <a:cubicBezTo>
                    <a:pt x="7" y="8"/>
                    <a:pt x="9" y="7"/>
                    <a:pt x="10" y="6"/>
                  </a:cubicBezTo>
                  <a:cubicBezTo>
                    <a:pt x="11" y="7"/>
                    <a:pt x="11" y="7"/>
                    <a:pt x="11" y="7"/>
                  </a:cubicBezTo>
                  <a:cubicBezTo>
                    <a:pt x="9" y="7"/>
                    <a:pt x="9" y="7"/>
                    <a:pt x="9" y="7"/>
                  </a:cubicBezTo>
                  <a:cubicBezTo>
                    <a:pt x="9" y="6"/>
                    <a:pt x="9" y="6"/>
                    <a:pt x="8" y="6"/>
                  </a:cubicBezTo>
                  <a:cubicBezTo>
                    <a:pt x="8" y="6"/>
                    <a:pt x="7" y="5"/>
                    <a:pt x="7" y="4"/>
                  </a:cubicBezTo>
                  <a:cubicBezTo>
                    <a:pt x="7" y="4"/>
                    <a:pt x="6" y="3"/>
                    <a:pt x="6" y="2"/>
                  </a:cubicBezTo>
                  <a:cubicBezTo>
                    <a:pt x="6" y="2"/>
                    <a:pt x="6" y="1"/>
                    <a:pt x="6" y="0"/>
                  </a:cubicBezTo>
                  <a:cubicBezTo>
                    <a:pt x="6" y="0"/>
                    <a:pt x="6" y="0"/>
                    <a:pt x="6" y="0"/>
                  </a:cubicBezTo>
                  <a:cubicBezTo>
                    <a:pt x="6" y="1"/>
                    <a:pt x="6" y="2"/>
                    <a:pt x="6" y="3"/>
                  </a:cubicBezTo>
                  <a:cubicBezTo>
                    <a:pt x="6" y="3"/>
                    <a:pt x="6" y="4"/>
                    <a:pt x="5" y="5"/>
                  </a:cubicBezTo>
                  <a:cubicBezTo>
                    <a:pt x="4" y="5"/>
                    <a:pt x="4" y="6"/>
                    <a:pt x="3" y="6"/>
                  </a:cubicBezTo>
                  <a:cubicBezTo>
                    <a:pt x="2" y="7"/>
                    <a:pt x="2" y="7"/>
                    <a:pt x="1" y="7"/>
                  </a:cubicBezTo>
                  <a:cubicBezTo>
                    <a:pt x="1" y="5"/>
                    <a:pt x="1" y="5"/>
                    <a:pt x="1" y="5"/>
                  </a:cubicBezTo>
                  <a:cubicBezTo>
                    <a:pt x="2" y="6"/>
                    <a:pt x="3" y="7"/>
                    <a:pt x="3" y="7"/>
                  </a:cubicBezTo>
                  <a:cubicBezTo>
                    <a:pt x="4" y="8"/>
                    <a:pt x="4" y="9"/>
                    <a:pt x="5" y="9"/>
                  </a:cubicBezTo>
                  <a:cubicBezTo>
                    <a:pt x="5" y="11"/>
                    <a:pt x="6" y="13"/>
                    <a:pt x="6" y="14"/>
                  </a:cubicBezTo>
                  <a:cubicBezTo>
                    <a:pt x="6" y="14"/>
                    <a:pt x="6" y="14"/>
                    <a:pt x="6" y="14"/>
                  </a:cubicBezTo>
                  <a:cubicBezTo>
                    <a:pt x="6" y="14"/>
                    <a:pt x="6" y="14"/>
                    <a:pt x="6" y="14"/>
                  </a:cubicBezTo>
                  <a:close/>
                  <a:moveTo>
                    <a:pt x="6" y="14"/>
                  </a:moveTo>
                  <a:cubicBezTo>
                    <a:pt x="5" y="13"/>
                    <a:pt x="5" y="11"/>
                    <a:pt x="4" y="10"/>
                  </a:cubicBezTo>
                  <a:cubicBezTo>
                    <a:pt x="3" y="9"/>
                    <a:pt x="3" y="9"/>
                    <a:pt x="2" y="8"/>
                  </a:cubicBezTo>
                  <a:cubicBezTo>
                    <a:pt x="2" y="8"/>
                    <a:pt x="1" y="7"/>
                    <a:pt x="0" y="7"/>
                  </a:cubicBezTo>
                  <a:cubicBezTo>
                    <a:pt x="0" y="7"/>
                    <a:pt x="0" y="7"/>
                    <a:pt x="0" y="7"/>
                  </a:cubicBezTo>
                  <a:cubicBezTo>
                    <a:pt x="0" y="6"/>
                    <a:pt x="0" y="6"/>
                    <a:pt x="0" y="6"/>
                  </a:cubicBezTo>
                  <a:cubicBezTo>
                    <a:pt x="0" y="5"/>
                    <a:pt x="1" y="5"/>
                    <a:pt x="1" y="5"/>
                  </a:cubicBezTo>
                  <a:cubicBezTo>
                    <a:pt x="1" y="5"/>
                    <a:pt x="2" y="5"/>
                    <a:pt x="3" y="5"/>
                  </a:cubicBezTo>
                  <a:cubicBezTo>
                    <a:pt x="3" y="5"/>
                    <a:pt x="4" y="4"/>
                    <a:pt x="4" y="4"/>
                  </a:cubicBezTo>
                  <a:cubicBezTo>
                    <a:pt x="5" y="3"/>
                    <a:pt x="5" y="3"/>
                    <a:pt x="5" y="2"/>
                  </a:cubicBezTo>
                  <a:cubicBezTo>
                    <a:pt x="5" y="2"/>
                    <a:pt x="6" y="1"/>
                    <a:pt x="6" y="0"/>
                  </a:cubicBezTo>
                  <a:cubicBezTo>
                    <a:pt x="6" y="0"/>
                    <a:pt x="6" y="0"/>
                    <a:pt x="6" y="0"/>
                  </a:cubicBezTo>
                  <a:cubicBezTo>
                    <a:pt x="6" y="0"/>
                    <a:pt x="6" y="0"/>
                    <a:pt x="6" y="0"/>
                  </a:cubicBezTo>
                  <a:cubicBezTo>
                    <a:pt x="6" y="0"/>
                    <a:pt x="6" y="0"/>
                    <a:pt x="6" y="0"/>
                  </a:cubicBezTo>
                  <a:cubicBezTo>
                    <a:pt x="6" y="2"/>
                    <a:pt x="7" y="3"/>
                    <a:pt x="7" y="4"/>
                  </a:cubicBezTo>
                  <a:cubicBezTo>
                    <a:pt x="8" y="5"/>
                    <a:pt x="8" y="5"/>
                    <a:pt x="9" y="5"/>
                  </a:cubicBezTo>
                  <a:cubicBezTo>
                    <a:pt x="9" y="6"/>
                    <a:pt x="9" y="6"/>
                    <a:pt x="10" y="6"/>
                  </a:cubicBezTo>
                  <a:cubicBezTo>
                    <a:pt x="11" y="6"/>
                    <a:pt x="11" y="6"/>
                    <a:pt x="11" y="6"/>
                  </a:cubicBezTo>
                  <a:cubicBezTo>
                    <a:pt x="11" y="6"/>
                    <a:pt x="11" y="6"/>
                    <a:pt x="11" y="6"/>
                  </a:cubicBezTo>
                  <a:cubicBezTo>
                    <a:pt x="11" y="6"/>
                    <a:pt x="11" y="7"/>
                    <a:pt x="11" y="7"/>
                  </a:cubicBezTo>
                  <a:cubicBezTo>
                    <a:pt x="11" y="7"/>
                    <a:pt x="11" y="7"/>
                    <a:pt x="11" y="7"/>
                  </a:cubicBezTo>
                  <a:cubicBezTo>
                    <a:pt x="10" y="8"/>
                    <a:pt x="8" y="9"/>
                    <a:pt x="7" y="10"/>
                  </a:cubicBezTo>
                  <a:cubicBezTo>
                    <a:pt x="7" y="11"/>
                    <a:pt x="7" y="11"/>
                    <a:pt x="6" y="12"/>
                  </a:cubicBezTo>
                  <a:cubicBezTo>
                    <a:pt x="6" y="12"/>
                    <a:pt x="6" y="13"/>
                    <a:pt x="6" y="13"/>
                  </a:cubicBezTo>
                  <a:cubicBezTo>
                    <a:pt x="6" y="13"/>
                    <a:pt x="6" y="14"/>
                    <a:pt x="6" y="14"/>
                  </a:cubicBezTo>
                  <a:cubicBezTo>
                    <a:pt x="6" y="14"/>
                    <a:pt x="6" y="14"/>
                    <a:pt x="6" y="14"/>
                  </a:cubicBezTo>
                  <a:cubicBezTo>
                    <a:pt x="6" y="14"/>
                    <a:pt x="6" y="14"/>
                    <a:pt x="6"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8" name="Freeform 175"/>
            <p:cNvSpPr>
              <a:spLocks/>
            </p:cNvSpPr>
            <p:nvPr/>
          </p:nvSpPr>
          <p:spPr bwMode="auto">
            <a:xfrm>
              <a:off x="1906588" y="4991100"/>
              <a:ext cx="646113" cy="161925"/>
            </a:xfrm>
            <a:custGeom>
              <a:avLst/>
              <a:gdLst>
                <a:gd name="T0" fmla="*/ 0 w 16"/>
                <a:gd name="T1" fmla="*/ 1 h 4"/>
                <a:gd name="T2" fmla="*/ 3 w 16"/>
                <a:gd name="T3" fmla="*/ 4 h 4"/>
                <a:gd name="T4" fmla="*/ 1 w 16"/>
                <a:gd name="T5" fmla="*/ 0 h 4"/>
                <a:gd name="T6" fmla="*/ 4 w 16"/>
                <a:gd name="T7" fmla="*/ 3 h 4"/>
                <a:gd name="T8" fmla="*/ 3 w 16"/>
                <a:gd name="T9" fmla="*/ 0 h 4"/>
                <a:gd name="T10" fmla="*/ 5 w 16"/>
                <a:gd name="T11" fmla="*/ 3 h 4"/>
                <a:gd name="T12" fmla="*/ 4 w 16"/>
                <a:gd name="T13" fmla="*/ 1 h 4"/>
                <a:gd name="T14" fmla="*/ 6 w 16"/>
                <a:gd name="T15" fmla="*/ 3 h 4"/>
                <a:gd name="T16" fmla="*/ 6 w 16"/>
                <a:gd name="T17" fmla="*/ 1 h 4"/>
                <a:gd name="T18" fmla="*/ 7 w 16"/>
                <a:gd name="T19" fmla="*/ 3 h 4"/>
                <a:gd name="T20" fmla="*/ 7 w 16"/>
                <a:gd name="T21" fmla="*/ 0 h 4"/>
                <a:gd name="T22" fmla="*/ 8 w 16"/>
                <a:gd name="T23" fmla="*/ 3 h 4"/>
                <a:gd name="T24" fmla="*/ 8 w 16"/>
                <a:gd name="T25" fmla="*/ 1 h 4"/>
                <a:gd name="T26" fmla="*/ 10 w 16"/>
                <a:gd name="T27" fmla="*/ 3 h 4"/>
                <a:gd name="T28" fmla="*/ 10 w 16"/>
                <a:gd name="T29" fmla="*/ 1 h 4"/>
                <a:gd name="T30" fmla="*/ 11 w 16"/>
                <a:gd name="T31" fmla="*/ 3 h 4"/>
                <a:gd name="T32" fmla="*/ 11 w 16"/>
                <a:gd name="T33" fmla="*/ 1 h 4"/>
                <a:gd name="T34" fmla="*/ 13 w 16"/>
                <a:gd name="T35" fmla="*/ 3 h 4"/>
                <a:gd name="T36" fmla="*/ 12 w 16"/>
                <a:gd name="T37" fmla="*/ 1 h 4"/>
                <a:gd name="T38" fmla="*/ 16 w 1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4">
                  <a:moveTo>
                    <a:pt x="0" y="1"/>
                  </a:moveTo>
                  <a:cubicBezTo>
                    <a:pt x="1" y="2"/>
                    <a:pt x="1" y="3"/>
                    <a:pt x="3" y="4"/>
                  </a:cubicBezTo>
                  <a:cubicBezTo>
                    <a:pt x="2" y="2"/>
                    <a:pt x="1" y="1"/>
                    <a:pt x="1" y="0"/>
                  </a:cubicBezTo>
                  <a:cubicBezTo>
                    <a:pt x="2" y="1"/>
                    <a:pt x="3" y="2"/>
                    <a:pt x="4" y="3"/>
                  </a:cubicBezTo>
                  <a:cubicBezTo>
                    <a:pt x="3" y="2"/>
                    <a:pt x="3" y="1"/>
                    <a:pt x="3" y="0"/>
                  </a:cubicBezTo>
                  <a:cubicBezTo>
                    <a:pt x="3" y="1"/>
                    <a:pt x="4" y="2"/>
                    <a:pt x="5" y="3"/>
                  </a:cubicBezTo>
                  <a:cubicBezTo>
                    <a:pt x="5" y="3"/>
                    <a:pt x="5" y="2"/>
                    <a:pt x="4" y="1"/>
                  </a:cubicBezTo>
                  <a:cubicBezTo>
                    <a:pt x="5" y="2"/>
                    <a:pt x="6" y="3"/>
                    <a:pt x="6" y="3"/>
                  </a:cubicBezTo>
                  <a:cubicBezTo>
                    <a:pt x="6" y="3"/>
                    <a:pt x="6" y="2"/>
                    <a:pt x="6" y="1"/>
                  </a:cubicBezTo>
                  <a:cubicBezTo>
                    <a:pt x="5" y="1"/>
                    <a:pt x="7" y="2"/>
                    <a:pt x="7" y="3"/>
                  </a:cubicBezTo>
                  <a:cubicBezTo>
                    <a:pt x="7" y="2"/>
                    <a:pt x="7" y="1"/>
                    <a:pt x="7" y="0"/>
                  </a:cubicBezTo>
                  <a:cubicBezTo>
                    <a:pt x="7" y="1"/>
                    <a:pt x="8" y="2"/>
                    <a:pt x="8" y="3"/>
                  </a:cubicBezTo>
                  <a:cubicBezTo>
                    <a:pt x="9" y="3"/>
                    <a:pt x="8" y="1"/>
                    <a:pt x="8" y="1"/>
                  </a:cubicBezTo>
                  <a:cubicBezTo>
                    <a:pt x="9" y="1"/>
                    <a:pt x="9" y="2"/>
                    <a:pt x="10" y="3"/>
                  </a:cubicBezTo>
                  <a:cubicBezTo>
                    <a:pt x="10" y="2"/>
                    <a:pt x="10" y="2"/>
                    <a:pt x="10" y="1"/>
                  </a:cubicBezTo>
                  <a:cubicBezTo>
                    <a:pt x="10" y="1"/>
                    <a:pt x="10" y="3"/>
                    <a:pt x="11" y="3"/>
                  </a:cubicBezTo>
                  <a:cubicBezTo>
                    <a:pt x="12" y="2"/>
                    <a:pt x="11" y="1"/>
                    <a:pt x="11" y="1"/>
                  </a:cubicBezTo>
                  <a:cubicBezTo>
                    <a:pt x="11" y="2"/>
                    <a:pt x="12" y="2"/>
                    <a:pt x="13" y="3"/>
                  </a:cubicBezTo>
                  <a:cubicBezTo>
                    <a:pt x="13" y="2"/>
                    <a:pt x="12" y="1"/>
                    <a:pt x="12" y="1"/>
                  </a:cubicBezTo>
                  <a:cubicBezTo>
                    <a:pt x="14" y="2"/>
                    <a:pt x="16" y="1"/>
                    <a:pt x="16"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19" name="Freeform 176"/>
            <p:cNvSpPr>
              <a:spLocks/>
            </p:cNvSpPr>
            <p:nvPr/>
          </p:nvSpPr>
          <p:spPr bwMode="auto">
            <a:xfrm>
              <a:off x="1946276" y="5275263"/>
              <a:ext cx="525463" cy="120650"/>
            </a:xfrm>
            <a:custGeom>
              <a:avLst/>
              <a:gdLst>
                <a:gd name="T0" fmla="*/ 0 w 13"/>
                <a:gd name="T1" fmla="*/ 0 h 3"/>
                <a:gd name="T2" fmla="*/ 2 w 13"/>
                <a:gd name="T3" fmla="*/ 2 h 3"/>
                <a:gd name="T4" fmla="*/ 2 w 13"/>
                <a:gd name="T5" fmla="*/ 1 h 3"/>
                <a:gd name="T6" fmla="*/ 4 w 13"/>
                <a:gd name="T7" fmla="*/ 2 h 3"/>
                <a:gd name="T8" fmla="*/ 4 w 13"/>
                <a:gd name="T9" fmla="*/ 1 h 3"/>
                <a:gd name="T10" fmla="*/ 6 w 13"/>
                <a:gd name="T11" fmla="*/ 3 h 3"/>
                <a:gd name="T12" fmla="*/ 6 w 13"/>
                <a:gd name="T13" fmla="*/ 1 h 3"/>
                <a:gd name="T14" fmla="*/ 6 w 13"/>
                <a:gd name="T15" fmla="*/ 2 h 3"/>
                <a:gd name="T16" fmla="*/ 6 w 13"/>
                <a:gd name="T17" fmla="*/ 1 h 3"/>
                <a:gd name="T18" fmla="*/ 8 w 13"/>
                <a:gd name="T19" fmla="*/ 2 h 3"/>
                <a:gd name="T20" fmla="*/ 7 w 13"/>
                <a:gd name="T21" fmla="*/ 0 h 3"/>
                <a:gd name="T22" fmla="*/ 9 w 13"/>
                <a:gd name="T23" fmla="*/ 1 h 3"/>
                <a:gd name="T24" fmla="*/ 9 w 13"/>
                <a:gd name="T25" fmla="*/ 0 h 3"/>
                <a:gd name="T26" fmla="*/ 12 w 13"/>
                <a:gd name="T27" fmla="*/ 2 h 3"/>
                <a:gd name="T28" fmla="*/ 11 w 13"/>
                <a:gd name="T29" fmla="*/ 1 h 3"/>
                <a:gd name="T30" fmla="*/ 13 w 1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0" y="0"/>
                  </a:moveTo>
                  <a:cubicBezTo>
                    <a:pt x="1" y="1"/>
                    <a:pt x="1" y="2"/>
                    <a:pt x="2" y="2"/>
                  </a:cubicBezTo>
                  <a:cubicBezTo>
                    <a:pt x="3" y="2"/>
                    <a:pt x="2" y="1"/>
                    <a:pt x="2" y="1"/>
                  </a:cubicBezTo>
                  <a:cubicBezTo>
                    <a:pt x="3" y="1"/>
                    <a:pt x="3" y="2"/>
                    <a:pt x="4" y="2"/>
                  </a:cubicBezTo>
                  <a:cubicBezTo>
                    <a:pt x="5" y="2"/>
                    <a:pt x="4" y="1"/>
                    <a:pt x="4" y="1"/>
                  </a:cubicBezTo>
                  <a:cubicBezTo>
                    <a:pt x="5" y="1"/>
                    <a:pt x="5" y="2"/>
                    <a:pt x="6" y="3"/>
                  </a:cubicBezTo>
                  <a:cubicBezTo>
                    <a:pt x="6" y="2"/>
                    <a:pt x="6" y="2"/>
                    <a:pt x="6" y="1"/>
                  </a:cubicBezTo>
                  <a:cubicBezTo>
                    <a:pt x="6" y="1"/>
                    <a:pt x="6" y="2"/>
                    <a:pt x="6" y="2"/>
                  </a:cubicBezTo>
                  <a:cubicBezTo>
                    <a:pt x="7" y="2"/>
                    <a:pt x="6" y="1"/>
                    <a:pt x="6" y="1"/>
                  </a:cubicBezTo>
                  <a:cubicBezTo>
                    <a:pt x="7" y="1"/>
                    <a:pt x="7" y="2"/>
                    <a:pt x="8" y="2"/>
                  </a:cubicBezTo>
                  <a:cubicBezTo>
                    <a:pt x="8" y="1"/>
                    <a:pt x="7" y="0"/>
                    <a:pt x="7" y="0"/>
                  </a:cubicBezTo>
                  <a:cubicBezTo>
                    <a:pt x="7" y="0"/>
                    <a:pt x="8" y="1"/>
                    <a:pt x="9" y="1"/>
                  </a:cubicBezTo>
                  <a:cubicBezTo>
                    <a:pt x="9" y="1"/>
                    <a:pt x="9" y="0"/>
                    <a:pt x="9" y="0"/>
                  </a:cubicBezTo>
                  <a:cubicBezTo>
                    <a:pt x="10" y="1"/>
                    <a:pt x="10" y="1"/>
                    <a:pt x="12" y="2"/>
                  </a:cubicBezTo>
                  <a:cubicBezTo>
                    <a:pt x="12" y="2"/>
                    <a:pt x="11" y="1"/>
                    <a:pt x="11" y="1"/>
                  </a:cubicBezTo>
                  <a:cubicBezTo>
                    <a:pt x="12" y="1"/>
                    <a:pt x="13" y="1"/>
                    <a:pt x="1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Freeform 177"/>
            <p:cNvSpPr>
              <a:spLocks/>
            </p:cNvSpPr>
            <p:nvPr/>
          </p:nvSpPr>
          <p:spPr bwMode="auto">
            <a:xfrm>
              <a:off x="2189163" y="5476875"/>
              <a:ext cx="122238" cy="80962"/>
            </a:xfrm>
            <a:custGeom>
              <a:avLst/>
              <a:gdLst>
                <a:gd name="T0" fmla="*/ 0 w 3"/>
                <a:gd name="T1" fmla="*/ 1 h 2"/>
                <a:gd name="T2" fmla="*/ 2 w 3"/>
                <a:gd name="T3" fmla="*/ 0 h 2"/>
                <a:gd name="T4" fmla="*/ 2 w 3"/>
                <a:gd name="T5" fmla="*/ 1 h 2"/>
                <a:gd name="T6" fmla="*/ 3 w 3"/>
                <a:gd name="T7" fmla="*/ 1 h 2"/>
              </a:gdLst>
              <a:ahLst/>
              <a:cxnLst>
                <a:cxn ang="0">
                  <a:pos x="T0" y="T1"/>
                </a:cxn>
                <a:cxn ang="0">
                  <a:pos x="T2" y="T3"/>
                </a:cxn>
                <a:cxn ang="0">
                  <a:pos x="T4" y="T5"/>
                </a:cxn>
                <a:cxn ang="0">
                  <a:pos x="T6" y="T7"/>
                </a:cxn>
              </a:cxnLst>
              <a:rect l="0" t="0" r="r" b="b"/>
              <a:pathLst>
                <a:path w="3" h="2">
                  <a:moveTo>
                    <a:pt x="0" y="1"/>
                  </a:moveTo>
                  <a:cubicBezTo>
                    <a:pt x="1" y="1"/>
                    <a:pt x="2" y="2"/>
                    <a:pt x="2" y="0"/>
                  </a:cubicBezTo>
                  <a:cubicBezTo>
                    <a:pt x="2" y="0"/>
                    <a:pt x="2" y="1"/>
                    <a:pt x="2" y="1"/>
                  </a:cubicBezTo>
                  <a:cubicBezTo>
                    <a:pt x="2" y="0"/>
                    <a:pt x="3" y="1"/>
                    <a:pt x="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1" name="Freeform 178"/>
            <p:cNvSpPr>
              <a:spLocks/>
            </p:cNvSpPr>
            <p:nvPr/>
          </p:nvSpPr>
          <p:spPr bwMode="auto">
            <a:xfrm>
              <a:off x="1381126" y="3168650"/>
              <a:ext cx="1736725" cy="1822450"/>
            </a:xfrm>
            <a:custGeom>
              <a:avLst/>
              <a:gdLst>
                <a:gd name="T0" fmla="*/ 12 w 43"/>
                <a:gd name="T1" fmla="*/ 45 h 45"/>
                <a:gd name="T2" fmla="*/ 5 w 43"/>
                <a:gd name="T3" fmla="*/ 38 h 45"/>
                <a:gd name="T4" fmla="*/ 3 w 43"/>
                <a:gd name="T5" fmla="*/ 28 h 45"/>
                <a:gd name="T6" fmla="*/ 13 w 43"/>
                <a:gd name="T7" fmla="*/ 8 h 45"/>
                <a:gd name="T8" fmla="*/ 36 w 43"/>
                <a:gd name="T9" fmla="*/ 13 h 45"/>
                <a:gd name="T10" fmla="*/ 36 w 43"/>
                <a:gd name="T11" fmla="*/ 41 h 45"/>
                <a:gd name="T12" fmla="*/ 29 w 43"/>
                <a:gd name="T13" fmla="*/ 45 h 45"/>
                <a:gd name="T14" fmla="*/ 26 w 43"/>
                <a:gd name="T15" fmla="*/ 7 h 45"/>
                <a:gd name="T16" fmla="*/ 10 w 43"/>
                <a:gd name="T17" fmla="*/ 40 h 45"/>
                <a:gd name="T18" fmla="*/ 14 w 43"/>
                <a:gd name="T19"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5">
                  <a:moveTo>
                    <a:pt x="12" y="45"/>
                  </a:moveTo>
                  <a:cubicBezTo>
                    <a:pt x="9" y="44"/>
                    <a:pt x="6" y="40"/>
                    <a:pt x="5" y="38"/>
                  </a:cubicBezTo>
                  <a:cubicBezTo>
                    <a:pt x="3" y="35"/>
                    <a:pt x="3" y="32"/>
                    <a:pt x="3" y="28"/>
                  </a:cubicBezTo>
                  <a:cubicBezTo>
                    <a:pt x="2" y="20"/>
                    <a:pt x="6" y="12"/>
                    <a:pt x="13" y="8"/>
                  </a:cubicBezTo>
                  <a:cubicBezTo>
                    <a:pt x="22" y="3"/>
                    <a:pt x="30" y="5"/>
                    <a:pt x="36" y="13"/>
                  </a:cubicBezTo>
                  <a:cubicBezTo>
                    <a:pt x="42" y="22"/>
                    <a:pt x="43" y="33"/>
                    <a:pt x="36" y="41"/>
                  </a:cubicBezTo>
                  <a:cubicBezTo>
                    <a:pt x="34" y="43"/>
                    <a:pt x="31" y="44"/>
                    <a:pt x="29" y="45"/>
                  </a:cubicBezTo>
                  <a:cubicBezTo>
                    <a:pt x="43" y="35"/>
                    <a:pt x="42" y="14"/>
                    <a:pt x="26" y="7"/>
                  </a:cubicBezTo>
                  <a:cubicBezTo>
                    <a:pt x="8" y="0"/>
                    <a:pt x="0" y="29"/>
                    <a:pt x="10" y="40"/>
                  </a:cubicBezTo>
                  <a:cubicBezTo>
                    <a:pt x="11" y="41"/>
                    <a:pt x="13" y="43"/>
                    <a:pt x="14" y="44"/>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2" name="Freeform 179"/>
            <p:cNvSpPr>
              <a:spLocks/>
            </p:cNvSpPr>
            <p:nvPr/>
          </p:nvSpPr>
          <p:spPr bwMode="auto">
            <a:xfrm>
              <a:off x="774701" y="3168650"/>
              <a:ext cx="485775" cy="323850"/>
            </a:xfrm>
            <a:custGeom>
              <a:avLst/>
              <a:gdLst>
                <a:gd name="T0" fmla="*/ 7 w 12"/>
                <a:gd name="T1" fmla="*/ 0 h 8"/>
                <a:gd name="T2" fmla="*/ 0 w 12"/>
                <a:gd name="T3" fmla="*/ 8 h 8"/>
                <a:gd name="T4" fmla="*/ 8 w 12"/>
                <a:gd name="T5" fmla="*/ 0 h 8"/>
                <a:gd name="T6" fmla="*/ 12 w 12"/>
                <a:gd name="T7" fmla="*/ 6 h 8"/>
                <a:gd name="T8" fmla="*/ 9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9" y="4"/>
                    <a:pt x="4" y="8"/>
                    <a:pt x="0" y="8"/>
                  </a:cubicBezTo>
                  <a:cubicBezTo>
                    <a:pt x="4" y="8"/>
                    <a:pt x="9" y="4"/>
                    <a:pt x="8" y="0"/>
                  </a:cubicBezTo>
                  <a:cubicBezTo>
                    <a:pt x="8" y="2"/>
                    <a:pt x="10" y="6"/>
                    <a:pt x="12" y="6"/>
                  </a:cubicBezTo>
                  <a:cubicBezTo>
                    <a:pt x="10" y="6"/>
                    <a:pt x="9" y="2"/>
                    <a:pt x="9"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 name="Freeform 180"/>
            <p:cNvSpPr>
              <a:spLocks/>
            </p:cNvSpPr>
            <p:nvPr/>
          </p:nvSpPr>
          <p:spPr bwMode="auto">
            <a:xfrm>
              <a:off x="3805238" y="2601913"/>
              <a:ext cx="201813" cy="323850"/>
            </a:xfrm>
            <a:custGeom>
              <a:avLst/>
              <a:gdLst>
                <a:gd name="T0" fmla="*/ 0 w 5"/>
                <a:gd name="T1" fmla="*/ 1 h 8"/>
                <a:gd name="T2" fmla="*/ 5 w 5"/>
                <a:gd name="T3" fmla="*/ 8 h 8"/>
                <a:gd name="T4" fmla="*/ 0 w 5"/>
                <a:gd name="T5" fmla="*/ 0 h 8"/>
              </a:gdLst>
              <a:ahLst/>
              <a:cxnLst>
                <a:cxn ang="0">
                  <a:pos x="T0" y="T1"/>
                </a:cxn>
                <a:cxn ang="0">
                  <a:pos x="T2" y="T3"/>
                </a:cxn>
                <a:cxn ang="0">
                  <a:pos x="T4" y="T5"/>
                </a:cxn>
              </a:cxnLst>
              <a:rect l="0" t="0" r="r" b="b"/>
              <a:pathLst>
                <a:path w="5" h="8">
                  <a:moveTo>
                    <a:pt x="0" y="1"/>
                  </a:moveTo>
                  <a:cubicBezTo>
                    <a:pt x="0" y="3"/>
                    <a:pt x="2" y="7"/>
                    <a:pt x="5" y="8"/>
                  </a:cubicBezTo>
                  <a:cubicBezTo>
                    <a:pt x="2" y="8"/>
                    <a:pt x="0" y="3"/>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4" name="Freeform 181"/>
            <p:cNvSpPr>
              <a:spLocks/>
            </p:cNvSpPr>
            <p:nvPr/>
          </p:nvSpPr>
          <p:spPr bwMode="auto">
            <a:xfrm>
              <a:off x="3441701" y="3533775"/>
              <a:ext cx="201813" cy="282575"/>
            </a:xfrm>
            <a:custGeom>
              <a:avLst/>
              <a:gdLst>
                <a:gd name="T0" fmla="*/ 0 w 5"/>
                <a:gd name="T1" fmla="*/ 0 h 7"/>
                <a:gd name="T2" fmla="*/ 5 w 5"/>
                <a:gd name="T3" fmla="*/ 5 h 7"/>
                <a:gd name="T4" fmla="*/ 0 w 5"/>
                <a:gd name="T5" fmla="*/ 0 h 7"/>
              </a:gdLst>
              <a:ahLst/>
              <a:cxnLst>
                <a:cxn ang="0">
                  <a:pos x="T0" y="T1"/>
                </a:cxn>
                <a:cxn ang="0">
                  <a:pos x="T2" y="T3"/>
                </a:cxn>
                <a:cxn ang="0">
                  <a:pos x="T4" y="T5"/>
                </a:cxn>
              </a:cxnLst>
              <a:rect l="0" t="0" r="r" b="b"/>
              <a:pathLst>
                <a:path w="5" h="7">
                  <a:moveTo>
                    <a:pt x="0" y="0"/>
                  </a:moveTo>
                  <a:cubicBezTo>
                    <a:pt x="0" y="2"/>
                    <a:pt x="2" y="7"/>
                    <a:pt x="5" y="5"/>
                  </a:cubicBezTo>
                  <a:cubicBezTo>
                    <a:pt x="2" y="6"/>
                    <a:pt x="0" y="2"/>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25" name="矩形 24"/>
          <p:cNvSpPr/>
          <p:nvPr/>
        </p:nvSpPr>
        <p:spPr>
          <a:xfrm flipH="1">
            <a:off x="925121" y="5075124"/>
            <a:ext cx="2646878" cy="903645"/>
          </a:xfrm>
          <a:prstGeom prst="rect">
            <a:avLst/>
          </a:prstGeom>
        </p:spPr>
        <p:txBody>
          <a:bodyPr wrap="none">
            <a:spAutoFit/>
          </a:bodyPr>
          <a:lstStyle/>
          <a:p>
            <a:pPr fontAlgn="base">
              <a:lnSpc>
                <a:spcPct val="120000"/>
              </a:lnSpc>
            </a:pPr>
            <a:r>
              <a:rPr lang="zh-CN" altLang="en-US" sz="4800" dirty="0">
                <a:solidFill>
                  <a:srgbClr val="392F2F"/>
                </a:solidFill>
                <a:cs typeface="+mn-ea"/>
                <a:sym typeface="+mn-lt"/>
              </a:rPr>
              <a:t>研究背景</a:t>
            </a:r>
          </a:p>
        </p:txBody>
      </p:sp>
      <p:sp>
        <p:nvSpPr>
          <p:cNvPr id="26"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5325135" y="2365173"/>
            <a:ext cx="5365519" cy="1154996"/>
          </a:xfrm>
          <a:prstGeom prst="rect">
            <a:avLst/>
          </a:prstGeom>
          <a:noFill/>
          <a:effectLst/>
        </p:spPr>
        <p:txBody>
          <a:bodyPr wrap="square" rtlCol="0">
            <a:spAutoFit/>
          </a:bodyPr>
          <a:lstStyle/>
          <a:p>
            <a:r>
              <a:rPr lang="en-US" altLang="zh-CN" sz="3200" b="1" dirty="0">
                <a:solidFill>
                  <a:srgbClr val="4C5D86"/>
                </a:solidFill>
                <a:cs typeface="+mn-ea"/>
                <a:sym typeface="+mn-lt"/>
              </a:rPr>
              <a:t>          </a:t>
            </a:r>
            <a:endParaRPr lang="zh-CN" altLang="en-US" sz="3200" b="1" dirty="0">
              <a:solidFill>
                <a:srgbClr val="4C5D86"/>
              </a:solidFill>
              <a:cs typeface="+mn-ea"/>
              <a:sym typeface="+mn-lt"/>
            </a:endParaRPr>
          </a:p>
          <a:p>
            <a:pPr>
              <a:lnSpc>
                <a:spcPct val="150000"/>
              </a:lnSpc>
            </a:pPr>
            <a:r>
              <a:rPr lang="zh-CN" altLang="en-US" sz="2800" dirty="0">
                <a:solidFill>
                  <a:prstClr val="black">
                    <a:lumMod val="95000"/>
                    <a:lumOff val="5000"/>
                  </a:prstClr>
                </a:solidFill>
                <a:cs typeface="+mn-ea"/>
                <a:sym typeface="+mn-lt"/>
              </a:rPr>
              <a:t> 文字概述简单的文字概述这里</a:t>
            </a:r>
          </a:p>
        </p:txBody>
      </p:sp>
    </p:spTree>
    <p:extLst>
      <p:ext uri="{BB962C8B-B14F-4D97-AF65-F5344CB8AC3E}">
        <p14:creationId xmlns:p14="http://schemas.microsoft.com/office/powerpoint/2010/main" val="858597054"/>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anim calcmode="lin" valueType="num">
                                      <p:cBhvr>
                                        <p:cTn id="12" dur="1000" fill="hold"/>
                                        <p:tgtEl>
                                          <p:spTgt spid="25"/>
                                        </p:tgtEl>
                                        <p:attrNameLst>
                                          <p:attrName>ppt_x</p:attrName>
                                        </p:attrNameLst>
                                      </p:cBhvr>
                                      <p:tavLst>
                                        <p:tav tm="0">
                                          <p:val>
                                            <p:strVal val="#ppt_x"/>
                                          </p:val>
                                        </p:tav>
                                        <p:tav tm="100000">
                                          <p:val>
                                            <p:strVal val="#ppt_x"/>
                                          </p:val>
                                        </p:tav>
                                      </p:tavLst>
                                    </p:anim>
                                    <p:anim calcmode="lin" valueType="num">
                                      <p:cBhvr>
                                        <p:cTn id="13" dur="1000" fill="hold"/>
                                        <p:tgtEl>
                                          <p:spTgt spid="2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1" presetClass="entr" presetSubtype="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2000"/>
                                        <p:tgtEl>
                                          <p:spTgt spid="6"/>
                                        </p:tgtEl>
                                      </p:cBhvr>
                                    </p:animEffect>
                                  </p:childTnLst>
                                </p:cTn>
                              </p:par>
                            </p:childTnLst>
                          </p:cTn>
                        </p:par>
                        <p:par>
                          <p:cTn id="18" fill="hold">
                            <p:stCondLst>
                              <p:cond delay="3500"/>
                            </p:stCondLst>
                            <p:childTnLst>
                              <p:par>
                                <p:cTn id="19" presetID="22" presetClass="entr" presetSubtype="1"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up)">
                                      <p:cBhvr>
                                        <p:cTn id="2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5"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grpSp>
        <p:nvGrpSpPr>
          <p:cNvPr id="5" name="组合 4"/>
          <p:cNvGrpSpPr/>
          <p:nvPr/>
        </p:nvGrpSpPr>
        <p:grpSpPr>
          <a:xfrm>
            <a:off x="742786" y="2589336"/>
            <a:ext cx="3132104" cy="1946616"/>
            <a:chOff x="742786" y="2589336"/>
            <a:chExt cx="3132104" cy="1946616"/>
          </a:xfrm>
        </p:grpSpPr>
        <p:sp>
          <p:nvSpPr>
            <p:cNvPr id="6" name="文本框 5"/>
            <p:cNvSpPr txBox="1"/>
            <p:nvPr/>
          </p:nvSpPr>
          <p:spPr>
            <a:xfrm>
              <a:off x="1846382" y="2981208"/>
              <a:ext cx="2028508" cy="1107996"/>
            </a:xfrm>
            <a:prstGeom prst="rect">
              <a:avLst/>
            </a:prstGeom>
            <a:noFill/>
          </p:spPr>
          <p:txBody>
            <a:bodyPr wrap="square" rtlCol="0">
              <a:spAutoFit/>
            </a:bodyPr>
            <a:lstStyle/>
            <a:p>
              <a:r>
                <a:rPr lang="en-US" altLang="zh-CN" sz="6600" dirty="0">
                  <a:solidFill>
                    <a:srgbClr val="392F2F"/>
                  </a:solidFill>
                  <a:cs typeface="+mn-ea"/>
                  <a:sym typeface="+mn-lt"/>
                </a:rPr>
                <a:t>01</a:t>
              </a:r>
              <a:endParaRPr lang="zh-CN" altLang="en-US" sz="6600" dirty="0">
                <a:solidFill>
                  <a:srgbClr val="392F2F"/>
                </a:solidFill>
                <a:cs typeface="+mn-ea"/>
                <a:sym typeface="+mn-lt"/>
              </a:endParaRPr>
            </a:p>
          </p:txBody>
        </p:sp>
        <p:sp>
          <p:nvSpPr>
            <p:cNvPr id="7" name="Freeform 49"/>
            <p:cNvSpPr>
              <a:spLocks noEditPoints="1"/>
            </p:cNvSpPr>
            <p:nvPr/>
          </p:nvSpPr>
          <p:spPr bwMode="auto">
            <a:xfrm>
              <a:off x="742786" y="2589336"/>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solidFill>
              <a:schemeClr val="tx1">
                <a:lumMod val="85000"/>
                <a:lumOff val="15000"/>
              </a:schemeClr>
            </a:solidFill>
            <a:ln>
              <a:noFill/>
            </a:ln>
            <a:extLst/>
          </p:spPr>
          <p:txBody>
            <a:bodyPr vert="horz" wrap="square" lIns="91440" tIns="45720" rIns="91440" bIns="45720" numCol="1" anchor="t" anchorCtr="0" compatLnSpc="1"/>
            <a:lstStyle/>
            <a:p>
              <a:endParaRPr lang="zh-CN" altLang="en-US">
                <a:cs typeface="+mn-ea"/>
                <a:sym typeface="+mn-lt"/>
              </a:endParaRPr>
            </a:p>
          </p:txBody>
        </p:sp>
      </p:grpSp>
      <p:grpSp>
        <p:nvGrpSpPr>
          <p:cNvPr id="8" name="组合 7"/>
          <p:cNvGrpSpPr/>
          <p:nvPr/>
        </p:nvGrpSpPr>
        <p:grpSpPr>
          <a:xfrm>
            <a:off x="4484556" y="2577960"/>
            <a:ext cx="3101537" cy="1946616"/>
            <a:chOff x="4484556" y="2577960"/>
            <a:chExt cx="3101537" cy="1946616"/>
          </a:xfrm>
        </p:grpSpPr>
        <p:sp>
          <p:nvSpPr>
            <p:cNvPr id="9" name="文本框 8"/>
            <p:cNvSpPr txBox="1"/>
            <p:nvPr/>
          </p:nvSpPr>
          <p:spPr>
            <a:xfrm>
              <a:off x="5557585" y="3008646"/>
              <a:ext cx="2028508" cy="1107996"/>
            </a:xfrm>
            <a:prstGeom prst="rect">
              <a:avLst/>
            </a:prstGeom>
            <a:noFill/>
          </p:spPr>
          <p:txBody>
            <a:bodyPr wrap="square" rtlCol="0">
              <a:spAutoFit/>
            </a:bodyPr>
            <a:lstStyle/>
            <a:p>
              <a:r>
                <a:rPr lang="en-US" altLang="zh-CN" sz="6600" dirty="0">
                  <a:solidFill>
                    <a:srgbClr val="392F2F"/>
                  </a:solidFill>
                  <a:cs typeface="+mn-ea"/>
                  <a:sym typeface="+mn-lt"/>
                </a:rPr>
                <a:t>02</a:t>
              </a:r>
              <a:endParaRPr lang="zh-CN" altLang="en-US" sz="6600" dirty="0">
                <a:solidFill>
                  <a:srgbClr val="392F2F"/>
                </a:solidFill>
                <a:cs typeface="+mn-ea"/>
                <a:sym typeface="+mn-lt"/>
              </a:endParaRPr>
            </a:p>
          </p:txBody>
        </p:sp>
        <p:sp>
          <p:nvSpPr>
            <p:cNvPr id="10" name="Freeform 49"/>
            <p:cNvSpPr>
              <a:spLocks noEditPoints="1"/>
            </p:cNvSpPr>
            <p:nvPr/>
          </p:nvSpPr>
          <p:spPr bwMode="auto">
            <a:xfrm>
              <a:off x="4484556" y="2577960"/>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solidFill>
              <a:schemeClr val="tx1">
                <a:lumMod val="85000"/>
                <a:lumOff val="15000"/>
              </a:schemeClr>
            </a:solidFill>
            <a:ln>
              <a:noFill/>
            </a:ln>
            <a:extLst/>
          </p:spPr>
          <p:txBody>
            <a:bodyPr vert="horz" wrap="square" lIns="91440" tIns="45720" rIns="91440" bIns="45720" numCol="1" anchor="t" anchorCtr="0" compatLnSpc="1"/>
            <a:lstStyle/>
            <a:p>
              <a:endParaRPr lang="zh-CN" altLang="en-US">
                <a:cs typeface="+mn-ea"/>
                <a:sym typeface="+mn-lt"/>
              </a:endParaRPr>
            </a:p>
          </p:txBody>
        </p:sp>
      </p:grpSp>
      <p:grpSp>
        <p:nvGrpSpPr>
          <p:cNvPr id="11" name="组合 10"/>
          <p:cNvGrpSpPr/>
          <p:nvPr/>
        </p:nvGrpSpPr>
        <p:grpSpPr>
          <a:xfrm>
            <a:off x="8294566" y="2580233"/>
            <a:ext cx="3130217" cy="1946616"/>
            <a:chOff x="8294566" y="2580233"/>
            <a:chExt cx="3130217" cy="1946616"/>
          </a:xfrm>
        </p:grpSpPr>
        <p:sp>
          <p:nvSpPr>
            <p:cNvPr id="12" name="文本框 11"/>
            <p:cNvSpPr txBox="1"/>
            <p:nvPr/>
          </p:nvSpPr>
          <p:spPr>
            <a:xfrm>
              <a:off x="9396275" y="2986803"/>
              <a:ext cx="2028508" cy="1107996"/>
            </a:xfrm>
            <a:prstGeom prst="rect">
              <a:avLst/>
            </a:prstGeom>
            <a:noFill/>
          </p:spPr>
          <p:txBody>
            <a:bodyPr wrap="square" rtlCol="0">
              <a:spAutoFit/>
            </a:bodyPr>
            <a:lstStyle/>
            <a:p>
              <a:r>
                <a:rPr lang="en-US" altLang="zh-CN" sz="6600" dirty="0">
                  <a:solidFill>
                    <a:srgbClr val="392F2F"/>
                  </a:solidFill>
                  <a:cs typeface="+mn-ea"/>
                  <a:sym typeface="+mn-lt"/>
                </a:rPr>
                <a:t>03</a:t>
              </a:r>
              <a:endParaRPr lang="zh-CN" altLang="en-US" sz="6600" dirty="0">
                <a:solidFill>
                  <a:srgbClr val="392F2F"/>
                </a:solidFill>
                <a:cs typeface="+mn-ea"/>
                <a:sym typeface="+mn-lt"/>
              </a:endParaRPr>
            </a:p>
          </p:txBody>
        </p:sp>
        <p:sp>
          <p:nvSpPr>
            <p:cNvPr id="13" name="Freeform 49"/>
            <p:cNvSpPr>
              <a:spLocks noEditPoints="1"/>
            </p:cNvSpPr>
            <p:nvPr/>
          </p:nvSpPr>
          <p:spPr bwMode="auto">
            <a:xfrm>
              <a:off x="8294566" y="2580233"/>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solidFill>
              <a:srgbClr val="262626"/>
            </a:solidFill>
            <a:ln>
              <a:noFill/>
            </a:ln>
            <a:extLst/>
          </p:spPr>
          <p:txBody>
            <a:bodyPr vert="horz" wrap="square" lIns="91440" tIns="45720" rIns="91440" bIns="45720" numCol="1" anchor="t" anchorCtr="0" compatLnSpc="1"/>
            <a:lstStyle/>
            <a:p>
              <a:endParaRPr lang="zh-CN" altLang="en-US">
                <a:cs typeface="+mn-ea"/>
                <a:sym typeface="+mn-lt"/>
              </a:endParaRPr>
            </a:p>
          </p:txBody>
        </p:sp>
      </p:grpSp>
      <p:sp>
        <p:nvSpPr>
          <p:cNvPr id="14" name="矩形 13"/>
          <p:cNvSpPr>
            <a:spLocks noChangeArrowheads="1"/>
          </p:cNvSpPr>
          <p:nvPr/>
        </p:nvSpPr>
        <p:spPr bwMode="auto">
          <a:xfrm>
            <a:off x="1060167" y="5059549"/>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p:txBody>
      </p:sp>
      <p:sp>
        <p:nvSpPr>
          <p:cNvPr id="15" name="矩形 14"/>
          <p:cNvSpPr>
            <a:spLocks noChangeArrowheads="1"/>
          </p:cNvSpPr>
          <p:nvPr/>
        </p:nvSpPr>
        <p:spPr bwMode="auto">
          <a:xfrm>
            <a:off x="4902050" y="5059548"/>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p:txBody>
      </p:sp>
      <p:sp>
        <p:nvSpPr>
          <p:cNvPr id="16" name="矩形 15"/>
          <p:cNvSpPr>
            <a:spLocks noChangeArrowheads="1"/>
          </p:cNvSpPr>
          <p:nvPr/>
        </p:nvSpPr>
        <p:spPr bwMode="auto">
          <a:xfrm>
            <a:off x="8740740" y="5059548"/>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p:txBody>
      </p:sp>
      <p:sp>
        <p:nvSpPr>
          <p:cNvPr id="17" name="矩形 16"/>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1464810485"/>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par>
                                <p:cTn id="24" presetID="22" presetClass="entr" presetSubtype="8" fill="hold" grpId="0" nodeType="withEffect">
                                  <p:stCondLst>
                                    <p:cond delay="25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500"/>
                                        <p:tgtEl>
                                          <p:spTgt spid="15"/>
                                        </p:tgtEl>
                                      </p:cBhvr>
                                    </p:animEffect>
                                  </p:childTnLst>
                                </p:cTn>
                              </p:par>
                              <p:par>
                                <p:cTn id="27" presetID="22" presetClass="entr" presetSubtype="8" fill="hold" grpId="0" nodeType="withEffect">
                                  <p:stCondLst>
                                    <p:cond delay="50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AutoShape 361"/>
          <p:cNvSpPr>
            <a:spLocks noChangeAspect="1" noChangeArrowheads="1" noTextEdit="1"/>
          </p:cNvSpPr>
          <p:nvPr/>
        </p:nvSpPr>
        <p:spPr bwMode="auto">
          <a:xfrm>
            <a:off x="1375554" y="2060853"/>
            <a:ext cx="3293533" cy="4246033"/>
          </a:xfrm>
          <a:prstGeom prst="rect">
            <a:avLst/>
          </a:prstGeom>
          <a:noFill/>
          <a:ln w="9525" cmpd="sng">
            <a:noFill/>
            <a:bevel/>
          </a:ln>
        </p:spPr>
        <p:txBody>
          <a:bodyPr/>
          <a:lstStyle/>
          <a:p>
            <a:endParaRPr lang="zh-CN" altLang="zh-CN" sz="2400" b="1" i="1">
              <a:solidFill>
                <a:srgbClr val="000000"/>
              </a:solidFill>
              <a:cs typeface="+mn-ea"/>
              <a:sym typeface="+mn-lt"/>
            </a:endParaRPr>
          </a:p>
        </p:txBody>
      </p:sp>
      <p:grpSp>
        <p:nvGrpSpPr>
          <p:cNvPr id="7" name="组合 6"/>
          <p:cNvGrpSpPr/>
          <p:nvPr/>
        </p:nvGrpSpPr>
        <p:grpSpPr>
          <a:xfrm>
            <a:off x="1364971" y="2060853"/>
            <a:ext cx="3316816" cy="893233"/>
            <a:chOff x="1364971" y="2060853"/>
            <a:chExt cx="3316816" cy="893233"/>
          </a:xfrm>
        </p:grpSpPr>
        <p:sp>
          <p:nvSpPr>
            <p:cNvPr id="8" name="Freeform 363"/>
            <p:cNvSpPr>
              <a:spLocks noEditPoints="1" noChangeArrowheads="1"/>
            </p:cNvSpPr>
            <p:nvPr/>
          </p:nvSpPr>
          <p:spPr bwMode="auto">
            <a:xfrm>
              <a:off x="1364971" y="2060853"/>
              <a:ext cx="3316816" cy="893233"/>
            </a:xfrm>
            <a:custGeom>
              <a:avLst/>
              <a:gdLst>
                <a:gd name="T0" fmla="*/ 273 w 302"/>
                <a:gd name="T1" fmla="*/ 7 h 89"/>
                <a:gd name="T2" fmla="*/ 281 w 302"/>
                <a:gd name="T3" fmla="*/ 15 h 89"/>
                <a:gd name="T4" fmla="*/ 281 w 302"/>
                <a:gd name="T5" fmla="*/ 22 h 89"/>
                <a:gd name="T6" fmla="*/ 288 w 302"/>
                <a:gd name="T7" fmla="*/ 31 h 89"/>
                <a:gd name="T8" fmla="*/ 296 w 302"/>
                <a:gd name="T9" fmla="*/ 39 h 89"/>
                <a:gd name="T10" fmla="*/ 296 w 302"/>
                <a:gd name="T11" fmla="*/ 51 h 89"/>
                <a:gd name="T12" fmla="*/ 288 w 302"/>
                <a:gd name="T13" fmla="*/ 60 h 89"/>
                <a:gd name="T14" fmla="*/ 281 w 302"/>
                <a:gd name="T15" fmla="*/ 68 h 89"/>
                <a:gd name="T16" fmla="*/ 281 w 302"/>
                <a:gd name="T17" fmla="*/ 74 h 89"/>
                <a:gd name="T18" fmla="*/ 273 w 302"/>
                <a:gd name="T19" fmla="*/ 82 h 89"/>
                <a:gd name="T20" fmla="*/ 15 w 302"/>
                <a:gd name="T21" fmla="*/ 82 h 89"/>
                <a:gd name="T22" fmla="*/ 7 w 302"/>
                <a:gd name="T23" fmla="*/ 74 h 89"/>
                <a:gd name="T24" fmla="*/ 7 w 302"/>
                <a:gd name="T25" fmla="*/ 15 h 89"/>
                <a:gd name="T26" fmla="*/ 15 w 302"/>
                <a:gd name="T27" fmla="*/ 7 h 89"/>
                <a:gd name="T28" fmla="*/ 273 w 302"/>
                <a:gd name="T29" fmla="*/ 7 h 89"/>
                <a:gd name="T30" fmla="*/ 273 w 302"/>
                <a:gd name="T31" fmla="*/ 0 h 89"/>
                <a:gd name="T32" fmla="*/ 15 w 302"/>
                <a:gd name="T33" fmla="*/ 0 h 89"/>
                <a:gd name="T34" fmla="*/ 0 w 302"/>
                <a:gd name="T35" fmla="*/ 15 h 89"/>
                <a:gd name="T36" fmla="*/ 0 w 302"/>
                <a:gd name="T37" fmla="*/ 74 h 89"/>
                <a:gd name="T38" fmla="*/ 15 w 302"/>
                <a:gd name="T39" fmla="*/ 89 h 89"/>
                <a:gd name="T40" fmla="*/ 273 w 302"/>
                <a:gd name="T41" fmla="*/ 89 h 89"/>
                <a:gd name="T42" fmla="*/ 287 w 302"/>
                <a:gd name="T43" fmla="*/ 74 h 89"/>
                <a:gd name="T44" fmla="*/ 287 w 302"/>
                <a:gd name="T45" fmla="*/ 68 h 89"/>
                <a:gd name="T46" fmla="*/ 288 w 302"/>
                <a:gd name="T47" fmla="*/ 66 h 89"/>
                <a:gd name="T48" fmla="*/ 302 w 302"/>
                <a:gd name="T49" fmla="*/ 51 h 89"/>
                <a:gd name="T50" fmla="*/ 302 w 302"/>
                <a:gd name="T51" fmla="*/ 39 h 89"/>
                <a:gd name="T52" fmla="*/ 288 w 302"/>
                <a:gd name="T53" fmla="*/ 25 h 89"/>
                <a:gd name="T54" fmla="*/ 287 w 302"/>
                <a:gd name="T55" fmla="*/ 22 h 89"/>
                <a:gd name="T56" fmla="*/ 287 w 302"/>
                <a:gd name="T57" fmla="*/ 15 h 89"/>
                <a:gd name="T58" fmla="*/ 273 w 302"/>
                <a:gd name="T59" fmla="*/ 0 h 8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2"/>
                <a:gd name="T91" fmla="*/ 0 h 89"/>
                <a:gd name="T92" fmla="*/ 302 w 302"/>
                <a:gd name="T93" fmla="*/ 89 h 8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2" h="89">
                  <a:moveTo>
                    <a:pt x="273" y="7"/>
                  </a:moveTo>
                  <a:cubicBezTo>
                    <a:pt x="277" y="7"/>
                    <a:pt x="281" y="10"/>
                    <a:pt x="281" y="15"/>
                  </a:cubicBezTo>
                  <a:cubicBezTo>
                    <a:pt x="281" y="22"/>
                    <a:pt x="281" y="22"/>
                    <a:pt x="281" y="22"/>
                  </a:cubicBezTo>
                  <a:cubicBezTo>
                    <a:pt x="281" y="27"/>
                    <a:pt x="284" y="31"/>
                    <a:pt x="288" y="31"/>
                  </a:cubicBezTo>
                  <a:cubicBezTo>
                    <a:pt x="292" y="31"/>
                    <a:pt x="296" y="34"/>
                    <a:pt x="296" y="39"/>
                  </a:cubicBezTo>
                  <a:cubicBezTo>
                    <a:pt x="296" y="51"/>
                    <a:pt x="296" y="51"/>
                    <a:pt x="296" y="51"/>
                  </a:cubicBezTo>
                  <a:cubicBezTo>
                    <a:pt x="296" y="56"/>
                    <a:pt x="292" y="60"/>
                    <a:pt x="288" y="60"/>
                  </a:cubicBezTo>
                  <a:cubicBezTo>
                    <a:pt x="284" y="60"/>
                    <a:pt x="281" y="63"/>
                    <a:pt x="281" y="68"/>
                  </a:cubicBezTo>
                  <a:cubicBezTo>
                    <a:pt x="281" y="74"/>
                    <a:pt x="281" y="74"/>
                    <a:pt x="281" y="74"/>
                  </a:cubicBezTo>
                  <a:cubicBezTo>
                    <a:pt x="281" y="79"/>
                    <a:pt x="277" y="82"/>
                    <a:pt x="273" y="82"/>
                  </a:cubicBezTo>
                  <a:cubicBezTo>
                    <a:pt x="15" y="82"/>
                    <a:pt x="15" y="82"/>
                    <a:pt x="15" y="82"/>
                  </a:cubicBezTo>
                  <a:cubicBezTo>
                    <a:pt x="10" y="82"/>
                    <a:pt x="7" y="79"/>
                    <a:pt x="7" y="74"/>
                  </a:cubicBezTo>
                  <a:cubicBezTo>
                    <a:pt x="7" y="15"/>
                    <a:pt x="7" y="15"/>
                    <a:pt x="7" y="15"/>
                  </a:cubicBezTo>
                  <a:cubicBezTo>
                    <a:pt x="7" y="10"/>
                    <a:pt x="10" y="7"/>
                    <a:pt x="15" y="7"/>
                  </a:cubicBezTo>
                  <a:cubicBezTo>
                    <a:pt x="273" y="7"/>
                    <a:pt x="273" y="7"/>
                    <a:pt x="273" y="7"/>
                  </a:cubicBezTo>
                  <a:moveTo>
                    <a:pt x="273" y="0"/>
                  </a:moveTo>
                  <a:cubicBezTo>
                    <a:pt x="15" y="0"/>
                    <a:pt x="15" y="0"/>
                    <a:pt x="15" y="0"/>
                  </a:cubicBezTo>
                  <a:cubicBezTo>
                    <a:pt x="7" y="0"/>
                    <a:pt x="0" y="7"/>
                    <a:pt x="0" y="15"/>
                  </a:cubicBezTo>
                  <a:cubicBezTo>
                    <a:pt x="0" y="74"/>
                    <a:pt x="0" y="74"/>
                    <a:pt x="0" y="74"/>
                  </a:cubicBezTo>
                  <a:cubicBezTo>
                    <a:pt x="0" y="82"/>
                    <a:pt x="7" y="89"/>
                    <a:pt x="15" y="89"/>
                  </a:cubicBezTo>
                  <a:cubicBezTo>
                    <a:pt x="273" y="89"/>
                    <a:pt x="273" y="89"/>
                    <a:pt x="273" y="89"/>
                  </a:cubicBezTo>
                  <a:cubicBezTo>
                    <a:pt x="281" y="89"/>
                    <a:pt x="287" y="82"/>
                    <a:pt x="287" y="74"/>
                  </a:cubicBezTo>
                  <a:cubicBezTo>
                    <a:pt x="287" y="68"/>
                    <a:pt x="287" y="68"/>
                    <a:pt x="287" y="68"/>
                  </a:cubicBezTo>
                  <a:cubicBezTo>
                    <a:pt x="287" y="67"/>
                    <a:pt x="288" y="66"/>
                    <a:pt x="288" y="66"/>
                  </a:cubicBezTo>
                  <a:cubicBezTo>
                    <a:pt x="296" y="66"/>
                    <a:pt x="302" y="59"/>
                    <a:pt x="302" y="51"/>
                  </a:cubicBezTo>
                  <a:cubicBezTo>
                    <a:pt x="302" y="39"/>
                    <a:pt x="302" y="39"/>
                    <a:pt x="302" y="39"/>
                  </a:cubicBezTo>
                  <a:cubicBezTo>
                    <a:pt x="302" y="31"/>
                    <a:pt x="296" y="25"/>
                    <a:pt x="288" y="25"/>
                  </a:cubicBezTo>
                  <a:cubicBezTo>
                    <a:pt x="288" y="25"/>
                    <a:pt x="287" y="24"/>
                    <a:pt x="287" y="22"/>
                  </a:cubicBezTo>
                  <a:cubicBezTo>
                    <a:pt x="287" y="15"/>
                    <a:pt x="287" y="15"/>
                    <a:pt x="287" y="15"/>
                  </a:cubicBezTo>
                  <a:cubicBezTo>
                    <a:pt x="287" y="7"/>
                    <a:pt x="281" y="0"/>
                    <a:pt x="273" y="0"/>
                  </a:cubicBezTo>
                  <a:close/>
                </a:path>
              </a:pathLst>
            </a:cu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9" name="Rectangle 364"/>
            <p:cNvSpPr>
              <a:spLocks noChangeArrowheads="1"/>
            </p:cNvSpPr>
            <p:nvPr/>
          </p:nvSpPr>
          <p:spPr bwMode="auto">
            <a:xfrm>
              <a:off x="1553354" y="2232304"/>
              <a:ext cx="645584"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0" name="Rectangle 365"/>
            <p:cNvSpPr>
              <a:spLocks noChangeArrowheads="1"/>
            </p:cNvSpPr>
            <p:nvPr/>
          </p:nvSpPr>
          <p:spPr bwMode="auto">
            <a:xfrm>
              <a:off x="2243387" y="2232304"/>
              <a:ext cx="660400"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1" name="Rectangle 366"/>
            <p:cNvSpPr>
              <a:spLocks noChangeArrowheads="1"/>
            </p:cNvSpPr>
            <p:nvPr/>
          </p:nvSpPr>
          <p:spPr bwMode="auto">
            <a:xfrm>
              <a:off x="2946122" y="2232304"/>
              <a:ext cx="649817" cy="563033"/>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sp>
          <p:nvSpPr>
            <p:cNvPr id="12" name="Rectangle 367"/>
            <p:cNvSpPr>
              <a:spLocks noChangeArrowheads="1"/>
            </p:cNvSpPr>
            <p:nvPr/>
          </p:nvSpPr>
          <p:spPr bwMode="auto">
            <a:xfrm>
              <a:off x="3638271" y="2232304"/>
              <a:ext cx="658283" cy="563033"/>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grpSp>
      <p:grpSp>
        <p:nvGrpSpPr>
          <p:cNvPr id="13" name="组合 12"/>
          <p:cNvGrpSpPr/>
          <p:nvPr/>
        </p:nvGrpSpPr>
        <p:grpSpPr>
          <a:xfrm>
            <a:off x="1364971" y="3195385"/>
            <a:ext cx="3316816" cy="882651"/>
            <a:chOff x="1364971" y="3195385"/>
            <a:chExt cx="3316816" cy="882651"/>
          </a:xfrm>
        </p:grpSpPr>
        <p:sp>
          <p:nvSpPr>
            <p:cNvPr id="14" name="Freeform 368"/>
            <p:cNvSpPr>
              <a:spLocks noEditPoints="1" noChangeArrowheads="1"/>
            </p:cNvSpPr>
            <p:nvPr/>
          </p:nvSpPr>
          <p:spPr bwMode="auto">
            <a:xfrm>
              <a:off x="1364971" y="3195385"/>
              <a:ext cx="3316816" cy="882651"/>
            </a:xfrm>
            <a:custGeom>
              <a:avLst/>
              <a:gdLst>
                <a:gd name="T0" fmla="*/ 273 w 302"/>
                <a:gd name="T1" fmla="*/ 6 h 88"/>
                <a:gd name="T2" fmla="*/ 281 w 302"/>
                <a:gd name="T3" fmla="*/ 14 h 88"/>
                <a:gd name="T4" fmla="*/ 281 w 302"/>
                <a:gd name="T5" fmla="*/ 22 h 88"/>
                <a:gd name="T6" fmla="*/ 288 w 302"/>
                <a:gd name="T7" fmla="*/ 30 h 88"/>
                <a:gd name="T8" fmla="*/ 296 w 302"/>
                <a:gd name="T9" fmla="*/ 38 h 88"/>
                <a:gd name="T10" fmla="*/ 296 w 302"/>
                <a:gd name="T11" fmla="*/ 51 h 88"/>
                <a:gd name="T12" fmla="*/ 288 w 302"/>
                <a:gd name="T13" fmla="*/ 59 h 88"/>
                <a:gd name="T14" fmla="*/ 281 w 302"/>
                <a:gd name="T15" fmla="*/ 67 h 88"/>
                <a:gd name="T16" fmla="*/ 281 w 302"/>
                <a:gd name="T17" fmla="*/ 73 h 88"/>
                <a:gd name="T18" fmla="*/ 273 w 302"/>
                <a:gd name="T19" fmla="*/ 82 h 88"/>
                <a:gd name="T20" fmla="*/ 15 w 302"/>
                <a:gd name="T21" fmla="*/ 82 h 88"/>
                <a:gd name="T22" fmla="*/ 7 w 302"/>
                <a:gd name="T23" fmla="*/ 73 h 88"/>
                <a:gd name="T24" fmla="*/ 7 w 302"/>
                <a:gd name="T25" fmla="*/ 14 h 88"/>
                <a:gd name="T26" fmla="*/ 15 w 302"/>
                <a:gd name="T27" fmla="*/ 6 h 88"/>
                <a:gd name="T28" fmla="*/ 273 w 302"/>
                <a:gd name="T29" fmla="*/ 6 h 88"/>
                <a:gd name="T30" fmla="*/ 273 w 302"/>
                <a:gd name="T31" fmla="*/ 0 h 88"/>
                <a:gd name="T32" fmla="*/ 15 w 302"/>
                <a:gd name="T33" fmla="*/ 0 h 88"/>
                <a:gd name="T34" fmla="*/ 0 w 302"/>
                <a:gd name="T35" fmla="*/ 14 h 88"/>
                <a:gd name="T36" fmla="*/ 0 w 302"/>
                <a:gd name="T37" fmla="*/ 73 h 88"/>
                <a:gd name="T38" fmla="*/ 15 w 302"/>
                <a:gd name="T39" fmla="*/ 88 h 88"/>
                <a:gd name="T40" fmla="*/ 273 w 302"/>
                <a:gd name="T41" fmla="*/ 88 h 88"/>
                <a:gd name="T42" fmla="*/ 287 w 302"/>
                <a:gd name="T43" fmla="*/ 73 h 88"/>
                <a:gd name="T44" fmla="*/ 287 w 302"/>
                <a:gd name="T45" fmla="*/ 67 h 88"/>
                <a:gd name="T46" fmla="*/ 288 w 302"/>
                <a:gd name="T47" fmla="*/ 65 h 88"/>
                <a:gd name="T48" fmla="*/ 302 w 302"/>
                <a:gd name="T49" fmla="*/ 51 h 88"/>
                <a:gd name="T50" fmla="*/ 302 w 302"/>
                <a:gd name="T51" fmla="*/ 38 h 88"/>
                <a:gd name="T52" fmla="*/ 288 w 302"/>
                <a:gd name="T53" fmla="*/ 24 h 88"/>
                <a:gd name="T54" fmla="*/ 287 w 302"/>
                <a:gd name="T55" fmla="*/ 22 h 88"/>
                <a:gd name="T56" fmla="*/ 287 w 302"/>
                <a:gd name="T57" fmla="*/ 14 h 88"/>
                <a:gd name="T58" fmla="*/ 273 w 302"/>
                <a:gd name="T59" fmla="*/ 0 h 8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2"/>
                <a:gd name="T91" fmla="*/ 0 h 88"/>
                <a:gd name="T92" fmla="*/ 302 w 302"/>
                <a:gd name="T93" fmla="*/ 88 h 8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2" h="88">
                  <a:moveTo>
                    <a:pt x="273" y="6"/>
                  </a:moveTo>
                  <a:cubicBezTo>
                    <a:pt x="277" y="6"/>
                    <a:pt x="281" y="10"/>
                    <a:pt x="281" y="14"/>
                  </a:cubicBezTo>
                  <a:cubicBezTo>
                    <a:pt x="281" y="22"/>
                    <a:pt x="281" y="22"/>
                    <a:pt x="281" y="22"/>
                  </a:cubicBezTo>
                  <a:cubicBezTo>
                    <a:pt x="281" y="26"/>
                    <a:pt x="284" y="30"/>
                    <a:pt x="288" y="30"/>
                  </a:cubicBezTo>
                  <a:cubicBezTo>
                    <a:pt x="292" y="30"/>
                    <a:pt x="296" y="34"/>
                    <a:pt x="296" y="38"/>
                  </a:cubicBezTo>
                  <a:cubicBezTo>
                    <a:pt x="296" y="51"/>
                    <a:pt x="296" y="51"/>
                    <a:pt x="296" y="51"/>
                  </a:cubicBezTo>
                  <a:cubicBezTo>
                    <a:pt x="296" y="55"/>
                    <a:pt x="292" y="59"/>
                    <a:pt x="288" y="59"/>
                  </a:cubicBezTo>
                  <a:cubicBezTo>
                    <a:pt x="284" y="59"/>
                    <a:pt x="281" y="63"/>
                    <a:pt x="281" y="67"/>
                  </a:cubicBezTo>
                  <a:cubicBezTo>
                    <a:pt x="281" y="73"/>
                    <a:pt x="281" y="73"/>
                    <a:pt x="281" y="73"/>
                  </a:cubicBezTo>
                  <a:cubicBezTo>
                    <a:pt x="281" y="78"/>
                    <a:pt x="277" y="82"/>
                    <a:pt x="273" y="82"/>
                  </a:cubicBezTo>
                  <a:cubicBezTo>
                    <a:pt x="15" y="82"/>
                    <a:pt x="15" y="82"/>
                    <a:pt x="15" y="82"/>
                  </a:cubicBezTo>
                  <a:cubicBezTo>
                    <a:pt x="10" y="82"/>
                    <a:pt x="7" y="78"/>
                    <a:pt x="7" y="73"/>
                  </a:cubicBezTo>
                  <a:cubicBezTo>
                    <a:pt x="7" y="14"/>
                    <a:pt x="7" y="14"/>
                    <a:pt x="7" y="14"/>
                  </a:cubicBezTo>
                  <a:cubicBezTo>
                    <a:pt x="7" y="10"/>
                    <a:pt x="10" y="6"/>
                    <a:pt x="15" y="6"/>
                  </a:cubicBezTo>
                  <a:cubicBezTo>
                    <a:pt x="273" y="6"/>
                    <a:pt x="273" y="6"/>
                    <a:pt x="273" y="6"/>
                  </a:cubicBezTo>
                  <a:moveTo>
                    <a:pt x="273" y="0"/>
                  </a:moveTo>
                  <a:cubicBezTo>
                    <a:pt x="15" y="0"/>
                    <a:pt x="15" y="0"/>
                    <a:pt x="15" y="0"/>
                  </a:cubicBezTo>
                  <a:cubicBezTo>
                    <a:pt x="7" y="0"/>
                    <a:pt x="0" y="6"/>
                    <a:pt x="0" y="14"/>
                  </a:cubicBezTo>
                  <a:cubicBezTo>
                    <a:pt x="0" y="73"/>
                    <a:pt x="0" y="73"/>
                    <a:pt x="0" y="73"/>
                  </a:cubicBezTo>
                  <a:cubicBezTo>
                    <a:pt x="0" y="81"/>
                    <a:pt x="7" y="88"/>
                    <a:pt x="15" y="88"/>
                  </a:cubicBezTo>
                  <a:cubicBezTo>
                    <a:pt x="273" y="88"/>
                    <a:pt x="273" y="88"/>
                    <a:pt x="273" y="88"/>
                  </a:cubicBezTo>
                  <a:cubicBezTo>
                    <a:pt x="281" y="88"/>
                    <a:pt x="287" y="81"/>
                    <a:pt x="287" y="73"/>
                  </a:cubicBezTo>
                  <a:cubicBezTo>
                    <a:pt x="287" y="67"/>
                    <a:pt x="287" y="67"/>
                    <a:pt x="287" y="67"/>
                  </a:cubicBezTo>
                  <a:cubicBezTo>
                    <a:pt x="287" y="66"/>
                    <a:pt x="288" y="65"/>
                    <a:pt x="288" y="65"/>
                  </a:cubicBezTo>
                  <a:cubicBezTo>
                    <a:pt x="296" y="65"/>
                    <a:pt x="302" y="59"/>
                    <a:pt x="302" y="51"/>
                  </a:cubicBezTo>
                  <a:cubicBezTo>
                    <a:pt x="302" y="38"/>
                    <a:pt x="302" y="38"/>
                    <a:pt x="302" y="38"/>
                  </a:cubicBezTo>
                  <a:cubicBezTo>
                    <a:pt x="302" y="30"/>
                    <a:pt x="296" y="24"/>
                    <a:pt x="288" y="24"/>
                  </a:cubicBezTo>
                  <a:cubicBezTo>
                    <a:pt x="288" y="24"/>
                    <a:pt x="287" y="23"/>
                    <a:pt x="287" y="22"/>
                  </a:cubicBezTo>
                  <a:cubicBezTo>
                    <a:pt x="287" y="14"/>
                    <a:pt x="287" y="14"/>
                    <a:pt x="287" y="14"/>
                  </a:cubicBezTo>
                  <a:cubicBezTo>
                    <a:pt x="287" y="6"/>
                    <a:pt x="281" y="0"/>
                    <a:pt x="273" y="0"/>
                  </a:cubicBezTo>
                  <a:close/>
                </a:path>
              </a:pathLst>
            </a:cu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5" name="Rectangle 369"/>
            <p:cNvSpPr>
              <a:spLocks noChangeArrowheads="1"/>
            </p:cNvSpPr>
            <p:nvPr/>
          </p:nvSpPr>
          <p:spPr bwMode="auto">
            <a:xfrm>
              <a:off x="1553354" y="3356253"/>
              <a:ext cx="645584"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6" name="Rectangle 370"/>
            <p:cNvSpPr>
              <a:spLocks noChangeArrowheads="1"/>
            </p:cNvSpPr>
            <p:nvPr/>
          </p:nvSpPr>
          <p:spPr bwMode="auto">
            <a:xfrm>
              <a:off x="2243387" y="3356253"/>
              <a:ext cx="660400"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7" name="Rectangle 371"/>
            <p:cNvSpPr>
              <a:spLocks noChangeArrowheads="1"/>
            </p:cNvSpPr>
            <p:nvPr/>
          </p:nvSpPr>
          <p:spPr bwMode="auto">
            <a:xfrm>
              <a:off x="2946122" y="3356253"/>
              <a:ext cx="649817"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18" name="Rectangle 372"/>
            <p:cNvSpPr>
              <a:spLocks noChangeArrowheads="1"/>
            </p:cNvSpPr>
            <p:nvPr/>
          </p:nvSpPr>
          <p:spPr bwMode="auto">
            <a:xfrm>
              <a:off x="3638271" y="3356253"/>
              <a:ext cx="658283" cy="563033"/>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grpSp>
      <p:grpSp>
        <p:nvGrpSpPr>
          <p:cNvPr id="19" name="组合 18"/>
          <p:cNvGrpSpPr/>
          <p:nvPr/>
        </p:nvGrpSpPr>
        <p:grpSpPr>
          <a:xfrm>
            <a:off x="1364971" y="4310870"/>
            <a:ext cx="3316816" cy="882649"/>
            <a:chOff x="1364971" y="4310870"/>
            <a:chExt cx="3316816" cy="882649"/>
          </a:xfrm>
        </p:grpSpPr>
        <p:sp>
          <p:nvSpPr>
            <p:cNvPr id="20" name="Freeform 373"/>
            <p:cNvSpPr>
              <a:spLocks noEditPoints="1" noChangeArrowheads="1"/>
            </p:cNvSpPr>
            <p:nvPr/>
          </p:nvSpPr>
          <p:spPr bwMode="auto">
            <a:xfrm>
              <a:off x="1364971" y="4310870"/>
              <a:ext cx="3316816" cy="882649"/>
            </a:xfrm>
            <a:custGeom>
              <a:avLst/>
              <a:gdLst>
                <a:gd name="T0" fmla="*/ 273 w 302"/>
                <a:gd name="T1" fmla="*/ 6 h 88"/>
                <a:gd name="T2" fmla="*/ 281 w 302"/>
                <a:gd name="T3" fmla="*/ 14 h 88"/>
                <a:gd name="T4" fmla="*/ 281 w 302"/>
                <a:gd name="T5" fmla="*/ 22 h 88"/>
                <a:gd name="T6" fmla="*/ 288 w 302"/>
                <a:gd name="T7" fmla="*/ 30 h 88"/>
                <a:gd name="T8" fmla="*/ 296 w 302"/>
                <a:gd name="T9" fmla="*/ 38 h 88"/>
                <a:gd name="T10" fmla="*/ 296 w 302"/>
                <a:gd name="T11" fmla="*/ 50 h 88"/>
                <a:gd name="T12" fmla="*/ 288 w 302"/>
                <a:gd name="T13" fmla="*/ 59 h 88"/>
                <a:gd name="T14" fmla="*/ 281 w 302"/>
                <a:gd name="T15" fmla="*/ 67 h 88"/>
                <a:gd name="T16" fmla="*/ 281 w 302"/>
                <a:gd name="T17" fmla="*/ 73 h 88"/>
                <a:gd name="T18" fmla="*/ 273 w 302"/>
                <a:gd name="T19" fmla="*/ 81 h 88"/>
                <a:gd name="T20" fmla="*/ 15 w 302"/>
                <a:gd name="T21" fmla="*/ 81 h 88"/>
                <a:gd name="T22" fmla="*/ 7 w 302"/>
                <a:gd name="T23" fmla="*/ 73 h 88"/>
                <a:gd name="T24" fmla="*/ 7 w 302"/>
                <a:gd name="T25" fmla="*/ 14 h 88"/>
                <a:gd name="T26" fmla="*/ 15 w 302"/>
                <a:gd name="T27" fmla="*/ 6 h 88"/>
                <a:gd name="T28" fmla="*/ 273 w 302"/>
                <a:gd name="T29" fmla="*/ 6 h 88"/>
                <a:gd name="T30" fmla="*/ 273 w 302"/>
                <a:gd name="T31" fmla="*/ 0 h 88"/>
                <a:gd name="T32" fmla="*/ 15 w 302"/>
                <a:gd name="T33" fmla="*/ 0 h 88"/>
                <a:gd name="T34" fmla="*/ 0 w 302"/>
                <a:gd name="T35" fmla="*/ 14 h 88"/>
                <a:gd name="T36" fmla="*/ 0 w 302"/>
                <a:gd name="T37" fmla="*/ 73 h 88"/>
                <a:gd name="T38" fmla="*/ 15 w 302"/>
                <a:gd name="T39" fmla="*/ 88 h 88"/>
                <a:gd name="T40" fmla="*/ 273 w 302"/>
                <a:gd name="T41" fmla="*/ 88 h 88"/>
                <a:gd name="T42" fmla="*/ 287 w 302"/>
                <a:gd name="T43" fmla="*/ 73 h 88"/>
                <a:gd name="T44" fmla="*/ 287 w 302"/>
                <a:gd name="T45" fmla="*/ 67 h 88"/>
                <a:gd name="T46" fmla="*/ 288 w 302"/>
                <a:gd name="T47" fmla="*/ 65 h 88"/>
                <a:gd name="T48" fmla="*/ 302 w 302"/>
                <a:gd name="T49" fmla="*/ 50 h 88"/>
                <a:gd name="T50" fmla="*/ 302 w 302"/>
                <a:gd name="T51" fmla="*/ 38 h 88"/>
                <a:gd name="T52" fmla="*/ 288 w 302"/>
                <a:gd name="T53" fmla="*/ 24 h 88"/>
                <a:gd name="T54" fmla="*/ 287 w 302"/>
                <a:gd name="T55" fmla="*/ 22 h 88"/>
                <a:gd name="T56" fmla="*/ 287 w 302"/>
                <a:gd name="T57" fmla="*/ 14 h 88"/>
                <a:gd name="T58" fmla="*/ 273 w 302"/>
                <a:gd name="T59" fmla="*/ 0 h 8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2"/>
                <a:gd name="T91" fmla="*/ 0 h 88"/>
                <a:gd name="T92" fmla="*/ 302 w 302"/>
                <a:gd name="T93" fmla="*/ 88 h 8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2" h="88">
                  <a:moveTo>
                    <a:pt x="273" y="6"/>
                  </a:moveTo>
                  <a:cubicBezTo>
                    <a:pt x="277" y="6"/>
                    <a:pt x="281" y="9"/>
                    <a:pt x="281" y="14"/>
                  </a:cubicBezTo>
                  <a:cubicBezTo>
                    <a:pt x="281" y="22"/>
                    <a:pt x="281" y="22"/>
                    <a:pt x="281" y="22"/>
                  </a:cubicBezTo>
                  <a:cubicBezTo>
                    <a:pt x="281" y="26"/>
                    <a:pt x="284" y="30"/>
                    <a:pt x="288" y="30"/>
                  </a:cubicBezTo>
                  <a:cubicBezTo>
                    <a:pt x="292" y="30"/>
                    <a:pt x="296" y="34"/>
                    <a:pt x="296" y="38"/>
                  </a:cubicBezTo>
                  <a:cubicBezTo>
                    <a:pt x="296" y="50"/>
                    <a:pt x="296" y="50"/>
                    <a:pt x="296" y="50"/>
                  </a:cubicBezTo>
                  <a:cubicBezTo>
                    <a:pt x="296" y="55"/>
                    <a:pt x="292" y="59"/>
                    <a:pt x="288" y="59"/>
                  </a:cubicBezTo>
                  <a:cubicBezTo>
                    <a:pt x="284" y="59"/>
                    <a:pt x="281" y="62"/>
                    <a:pt x="281" y="67"/>
                  </a:cubicBezTo>
                  <a:cubicBezTo>
                    <a:pt x="281" y="73"/>
                    <a:pt x="281" y="73"/>
                    <a:pt x="281" y="73"/>
                  </a:cubicBezTo>
                  <a:cubicBezTo>
                    <a:pt x="281" y="78"/>
                    <a:pt x="277" y="81"/>
                    <a:pt x="273" y="81"/>
                  </a:cubicBezTo>
                  <a:cubicBezTo>
                    <a:pt x="15" y="81"/>
                    <a:pt x="15" y="81"/>
                    <a:pt x="15" y="81"/>
                  </a:cubicBezTo>
                  <a:cubicBezTo>
                    <a:pt x="10" y="81"/>
                    <a:pt x="7" y="78"/>
                    <a:pt x="7" y="73"/>
                  </a:cubicBezTo>
                  <a:cubicBezTo>
                    <a:pt x="7" y="14"/>
                    <a:pt x="7" y="14"/>
                    <a:pt x="7" y="14"/>
                  </a:cubicBezTo>
                  <a:cubicBezTo>
                    <a:pt x="7" y="9"/>
                    <a:pt x="10" y="6"/>
                    <a:pt x="15" y="6"/>
                  </a:cubicBezTo>
                  <a:cubicBezTo>
                    <a:pt x="273" y="6"/>
                    <a:pt x="273" y="6"/>
                    <a:pt x="273" y="6"/>
                  </a:cubicBezTo>
                  <a:moveTo>
                    <a:pt x="273" y="0"/>
                  </a:moveTo>
                  <a:cubicBezTo>
                    <a:pt x="15" y="0"/>
                    <a:pt x="15" y="0"/>
                    <a:pt x="15" y="0"/>
                  </a:cubicBezTo>
                  <a:cubicBezTo>
                    <a:pt x="7" y="0"/>
                    <a:pt x="0" y="6"/>
                    <a:pt x="0" y="14"/>
                  </a:cubicBezTo>
                  <a:cubicBezTo>
                    <a:pt x="0" y="73"/>
                    <a:pt x="0" y="73"/>
                    <a:pt x="0" y="73"/>
                  </a:cubicBezTo>
                  <a:cubicBezTo>
                    <a:pt x="0" y="81"/>
                    <a:pt x="7" y="88"/>
                    <a:pt x="15" y="88"/>
                  </a:cubicBezTo>
                  <a:cubicBezTo>
                    <a:pt x="273" y="88"/>
                    <a:pt x="273" y="88"/>
                    <a:pt x="273" y="88"/>
                  </a:cubicBezTo>
                  <a:cubicBezTo>
                    <a:pt x="281" y="88"/>
                    <a:pt x="287" y="81"/>
                    <a:pt x="287" y="73"/>
                  </a:cubicBezTo>
                  <a:cubicBezTo>
                    <a:pt x="287" y="67"/>
                    <a:pt x="287" y="67"/>
                    <a:pt x="287" y="67"/>
                  </a:cubicBezTo>
                  <a:cubicBezTo>
                    <a:pt x="287" y="66"/>
                    <a:pt x="288" y="65"/>
                    <a:pt x="288" y="65"/>
                  </a:cubicBezTo>
                  <a:cubicBezTo>
                    <a:pt x="296" y="65"/>
                    <a:pt x="302" y="58"/>
                    <a:pt x="302" y="50"/>
                  </a:cubicBezTo>
                  <a:cubicBezTo>
                    <a:pt x="302" y="38"/>
                    <a:pt x="302" y="38"/>
                    <a:pt x="302" y="38"/>
                  </a:cubicBezTo>
                  <a:cubicBezTo>
                    <a:pt x="302" y="30"/>
                    <a:pt x="296" y="24"/>
                    <a:pt x="288" y="24"/>
                  </a:cubicBezTo>
                  <a:cubicBezTo>
                    <a:pt x="288" y="24"/>
                    <a:pt x="287" y="23"/>
                    <a:pt x="287" y="22"/>
                  </a:cubicBezTo>
                  <a:cubicBezTo>
                    <a:pt x="287" y="14"/>
                    <a:pt x="287" y="14"/>
                    <a:pt x="287" y="14"/>
                  </a:cubicBezTo>
                  <a:cubicBezTo>
                    <a:pt x="287" y="6"/>
                    <a:pt x="281" y="0"/>
                    <a:pt x="273" y="0"/>
                  </a:cubicBezTo>
                  <a:close/>
                </a:path>
              </a:pathLst>
            </a:cu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21" name="Rectangle 374"/>
            <p:cNvSpPr>
              <a:spLocks noChangeArrowheads="1"/>
            </p:cNvSpPr>
            <p:nvPr/>
          </p:nvSpPr>
          <p:spPr bwMode="auto">
            <a:xfrm>
              <a:off x="1553354" y="4469620"/>
              <a:ext cx="645584"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22" name="Rectangle 375"/>
            <p:cNvSpPr>
              <a:spLocks noChangeArrowheads="1"/>
            </p:cNvSpPr>
            <p:nvPr/>
          </p:nvSpPr>
          <p:spPr bwMode="auto">
            <a:xfrm>
              <a:off x="2243387" y="4469620"/>
              <a:ext cx="660400" cy="563033"/>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23" name="Rectangle 376"/>
            <p:cNvSpPr>
              <a:spLocks noChangeArrowheads="1"/>
            </p:cNvSpPr>
            <p:nvPr/>
          </p:nvSpPr>
          <p:spPr bwMode="auto">
            <a:xfrm>
              <a:off x="2946122" y="4469620"/>
              <a:ext cx="649817" cy="563033"/>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sp>
          <p:nvSpPr>
            <p:cNvPr id="24" name="Rectangle 377"/>
            <p:cNvSpPr>
              <a:spLocks noChangeArrowheads="1"/>
            </p:cNvSpPr>
            <p:nvPr/>
          </p:nvSpPr>
          <p:spPr bwMode="auto">
            <a:xfrm>
              <a:off x="3638271" y="4469620"/>
              <a:ext cx="658283" cy="563033"/>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grpSp>
      <p:grpSp>
        <p:nvGrpSpPr>
          <p:cNvPr id="25" name="组合 24"/>
          <p:cNvGrpSpPr/>
          <p:nvPr/>
        </p:nvGrpSpPr>
        <p:grpSpPr>
          <a:xfrm>
            <a:off x="1364971" y="5424237"/>
            <a:ext cx="3316816" cy="882649"/>
            <a:chOff x="1364971" y="5424237"/>
            <a:chExt cx="3316816" cy="882649"/>
          </a:xfrm>
        </p:grpSpPr>
        <p:sp>
          <p:nvSpPr>
            <p:cNvPr id="26" name="Freeform 378"/>
            <p:cNvSpPr>
              <a:spLocks noEditPoints="1" noChangeArrowheads="1"/>
            </p:cNvSpPr>
            <p:nvPr/>
          </p:nvSpPr>
          <p:spPr bwMode="auto">
            <a:xfrm>
              <a:off x="1364971" y="5424237"/>
              <a:ext cx="3316816" cy="882649"/>
            </a:xfrm>
            <a:custGeom>
              <a:avLst/>
              <a:gdLst>
                <a:gd name="T0" fmla="*/ 273 w 302"/>
                <a:gd name="T1" fmla="*/ 6 h 88"/>
                <a:gd name="T2" fmla="*/ 281 w 302"/>
                <a:gd name="T3" fmla="*/ 14 h 88"/>
                <a:gd name="T4" fmla="*/ 281 w 302"/>
                <a:gd name="T5" fmla="*/ 22 h 88"/>
                <a:gd name="T6" fmla="*/ 288 w 302"/>
                <a:gd name="T7" fmla="*/ 30 h 88"/>
                <a:gd name="T8" fmla="*/ 296 w 302"/>
                <a:gd name="T9" fmla="*/ 38 h 88"/>
                <a:gd name="T10" fmla="*/ 296 w 302"/>
                <a:gd name="T11" fmla="*/ 51 h 88"/>
                <a:gd name="T12" fmla="*/ 288 w 302"/>
                <a:gd name="T13" fmla="*/ 59 h 88"/>
                <a:gd name="T14" fmla="*/ 281 w 302"/>
                <a:gd name="T15" fmla="*/ 67 h 88"/>
                <a:gd name="T16" fmla="*/ 281 w 302"/>
                <a:gd name="T17" fmla="*/ 73 h 88"/>
                <a:gd name="T18" fmla="*/ 273 w 302"/>
                <a:gd name="T19" fmla="*/ 82 h 88"/>
                <a:gd name="T20" fmla="*/ 15 w 302"/>
                <a:gd name="T21" fmla="*/ 82 h 88"/>
                <a:gd name="T22" fmla="*/ 7 w 302"/>
                <a:gd name="T23" fmla="*/ 73 h 88"/>
                <a:gd name="T24" fmla="*/ 7 w 302"/>
                <a:gd name="T25" fmla="*/ 14 h 88"/>
                <a:gd name="T26" fmla="*/ 15 w 302"/>
                <a:gd name="T27" fmla="*/ 6 h 88"/>
                <a:gd name="T28" fmla="*/ 273 w 302"/>
                <a:gd name="T29" fmla="*/ 6 h 88"/>
                <a:gd name="T30" fmla="*/ 273 w 302"/>
                <a:gd name="T31" fmla="*/ 0 h 88"/>
                <a:gd name="T32" fmla="*/ 15 w 302"/>
                <a:gd name="T33" fmla="*/ 0 h 88"/>
                <a:gd name="T34" fmla="*/ 0 w 302"/>
                <a:gd name="T35" fmla="*/ 14 h 88"/>
                <a:gd name="T36" fmla="*/ 0 w 302"/>
                <a:gd name="T37" fmla="*/ 73 h 88"/>
                <a:gd name="T38" fmla="*/ 15 w 302"/>
                <a:gd name="T39" fmla="*/ 88 h 88"/>
                <a:gd name="T40" fmla="*/ 273 w 302"/>
                <a:gd name="T41" fmla="*/ 88 h 88"/>
                <a:gd name="T42" fmla="*/ 287 w 302"/>
                <a:gd name="T43" fmla="*/ 73 h 88"/>
                <a:gd name="T44" fmla="*/ 287 w 302"/>
                <a:gd name="T45" fmla="*/ 67 h 88"/>
                <a:gd name="T46" fmla="*/ 288 w 302"/>
                <a:gd name="T47" fmla="*/ 65 h 88"/>
                <a:gd name="T48" fmla="*/ 302 w 302"/>
                <a:gd name="T49" fmla="*/ 51 h 88"/>
                <a:gd name="T50" fmla="*/ 302 w 302"/>
                <a:gd name="T51" fmla="*/ 38 h 88"/>
                <a:gd name="T52" fmla="*/ 288 w 302"/>
                <a:gd name="T53" fmla="*/ 24 h 88"/>
                <a:gd name="T54" fmla="*/ 287 w 302"/>
                <a:gd name="T55" fmla="*/ 22 h 88"/>
                <a:gd name="T56" fmla="*/ 287 w 302"/>
                <a:gd name="T57" fmla="*/ 14 h 88"/>
                <a:gd name="T58" fmla="*/ 273 w 302"/>
                <a:gd name="T59" fmla="*/ 0 h 8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2"/>
                <a:gd name="T91" fmla="*/ 0 h 88"/>
                <a:gd name="T92" fmla="*/ 302 w 302"/>
                <a:gd name="T93" fmla="*/ 88 h 8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2" h="88">
                  <a:moveTo>
                    <a:pt x="273" y="6"/>
                  </a:moveTo>
                  <a:cubicBezTo>
                    <a:pt x="277" y="6"/>
                    <a:pt x="281" y="10"/>
                    <a:pt x="281" y="14"/>
                  </a:cubicBezTo>
                  <a:cubicBezTo>
                    <a:pt x="281" y="22"/>
                    <a:pt x="281" y="22"/>
                    <a:pt x="281" y="22"/>
                  </a:cubicBezTo>
                  <a:cubicBezTo>
                    <a:pt x="281" y="26"/>
                    <a:pt x="284" y="30"/>
                    <a:pt x="288" y="30"/>
                  </a:cubicBezTo>
                  <a:cubicBezTo>
                    <a:pt x="292" y="30"/>
                    <a:pt x="296" y="34"/>
                    <a:pt x="296" y="38"/>
                  </a:cubicBezTo>
                  <a:cubicBezTo>
                    <a:pt x="296" y="51"/>
                    <a:pt x="296" y="51"/>
                    <a:pt x="296" y="51"/>
                  </a:cubicBezTo>
                  <a:cubicBezTo>
                    <a:pt x="296" y="55"/>
                    <a:pt x="292" y="59"/>
                    <a:pt x="288" y="59"/>
                  </a:cubicBezTo>
                  <a:cubicBezTo>
                    <a:pt x="284" y="59"/>
                    <a:pt x="281" y="63"/>
                    <a:pt x="281" y="67"/>
                  </a:cubicBezTo>
                  <a:cubicBezTo>
                    <a:pt x="281" y="73"/>
                    <a:pt x="281" y="73"/>
                    <a:pt x="281" y="73"/>
                  </a:cubicBezTo>
                  <a:cubicBezTo>
                    <a:pt x="281" y="78"/>
                    <a:pt x="277" y="82"/>
                    <a:pt x="273" y="82"/>
                  </a:cubicBezTo>
                  <a:cubicBezTo>
                    <a:pt x="15" y="82"/>
                    <a:pt x="15" y="82"/>
                    <a:pt x="15" y="82"/>
                  </a:cubicBezTo>
                  <a:cubicBezTo>
                    <a:pt x="10" y="82"/>
                    <a:pt x="7" y="78"/>
                    <a:pt x="7" y="73"/>
                  </a:cubicBezTo>
                  <a:cubicBezTo>
                    <a:pt x="7" y="14"/>
                    <a:pt x="7" y="14"/>
                    <a:pt x="7" y="14"/>
                  </a:cubicBezTo>
                  <a:cubicBezTo>
                    <a:pt x="7" y="10"/>
                    <a:pt x="10" y="6"/>
                    <a:pt x="15" y="6"/>
                  </a:cubicBezTo>
                  <a:cubicBezTo>
                    <a:pt x="273" y="6"/>
                    <a:pt x="273" y="6"/>
                    <a:pt x="273" y="6"/>
                  </a:cubicBezTo>
                  <a:moveTo>
                    <a:pt x="273" y="0"/>
                  </a:moveTo>
                  <a:cubicBezTo>
                    <a:pt x="15" y="0"/>
                    <a:pt x="15" y="0"/>
                    <a:pt x="15" y="0"/>
                  </a:cubicBezTo>
                  <a:cubicBezTo>
                    <a:pt x="7" y="0"/>
                    <a:pt x="0" y="6"/>
                    <a:pt x="0" y="14"/>
                  </a:cubicBezTo>
                  <a:cubicBezTo>
                    <a:pt x="0" y="73"/>
                    <a:pt x="0" y="73"/>
                    <a:pt x="0" y="73"/>
                  </a:cubicBezTo>
                  <a:cubicBezTo>
                    <a:pt x="0" y="81"/>
                    <a:pt x="7" y="88"/>
                    <a:pt x="15" y="88"/>
                  </a:cubicBezTo>
                  <a:cubicBezTo>
                    <a:pt x="273" y="88"/>
                    <a:pt x="273" y="88"/>
                    <a:pt x="273" y="88"/>
                  </a:cubicBezTo>
                  <a:cubicBezTo>
                    <a:pt x="281" y="88"/>
                    <a:pt x="287" y="81"/>
                    <a:pt x="287" y="73"/>
                  </a:cubicBezTo>
                  <a:cubicBezTo>
                    <a:pt x="287" y="67"/>
                    <a:pt x="287" y="67"/>
                    <a:pt x="287" y="67"/>
                  </a:cubicBezTo>
                  <a:cubicBezTo>
                    <a:pt x="287" y="66"/>
                    <a:pt x="288" y="65"/>
                    <a:pt x="288" y="65"/>
                  </a:cubicBezTo>
                  <a:cubicBezTo>
                    <a:pt x="296" y="65"/>
                    <a:pt x="302" y="59"/>
                    <a:pt x="302" y="51"/>
                  </a:cubicBezTo>
                  <a:cubicBezTo>
                    <a:pt x="302" y="38"/>
                    <a:pt x="302" y="38"/>
                    <a:pt x="302" y="38"/>
                  </a:cubicBezTo>
                  <a:cubicBezTo>
                    <a:pt x="302" y="30"/>
                    <a:pt x="296" y="24"/>
                    <a:pt x="288" y="24"/>
                  </a:cubicBezTo>
                  <a:cubicBezTo>
                    <a:pt x="288" y="24"/>
                    <a:pt x="287" y="23"/>
                    <a:pt x="287" y="22"/>
                  </a:cubicBezTo>
                  <a:cubicBezTo>
                    <a:pt x="287" y="14"/>
                    <a:pt x="287" y="14"/>
                    <a:pt x="287" y="14"/>
                  </a:cubicBezTo>
                  <a:cubicBezTo>
                    <a:pt x="287" y="6"/>
                    <a:pt x="281" y="0"/>
                    <a:pt x="273" y="0"/>
                  </a:cubicBezTo>
                  <a:close/>
                </a:path>
              </a:pathLst>
            </a:cu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27" name="Rectangle 379"/>
            <p:cNvSpPr>
              <a:spLocks noChangeArrowheads="1"/>
            </p:cNvSpPr>
            <p:nvPr/>
          </p:nvSpPr>
          <p:spPr bwMode="auto">
            <a:xfrm>
              <a:off x="1553354" y="5585103"/>
              <a:ext cx="645584" cy="560916"/>
            </a:xfrm>
            <a:prstGeom prst="rect">
              <a:avLst/>
            </a:prstGeom>
            <a:solidFill>
              <a:srgbClr val="262626"/>
            </a:solidFill>
            <a:ln w="9525" cmpd="sng">
              <a:noFill/>
              <a:bevel/>
            </a:ln>
          </p:spPr>
          <p:txBody>
            <a:bodyPr/>
            <a:lstStyle/>
            <a:p>
              <a:endParaRPr lang="zh-CN" altLang="zh-CN" sz="2400" b="1" i="1">
                <a:solidFill>
                  <a:srgbClr val="000000"/>
                </a:solidFill>
                <a:cs typeface="+mn-ea"/>
                <a:sym typeface="+mn-lt"/>
              </a:endParaRPr>
            </a:p>
          </p:txBody>
        </p:sp>
        <p:sp>
          <p:nvSpPr>
            <p:cNvPr id="28" name="Rectangle 380"/>
            <p:cNvSpPr>
              <a:spLocks noChangeArrowheads="1"/>
            </p:cNvSpPr>
            <p:nvPr/>
          </p:nvSpPr>
          <p:spPr bwMode="auto">
            <a:xfrm>
              <a:off x="2243387" y="5585103"/>
              <a:ext cx="660400" cy="560916"/>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sp>
          <p:nvSpPr>
            <p:cNvPr id="29" name="Rectangle 381"/>
            <p:cNvSpPr>
              <a:spLocks noChangeArrowheads="1"/>
            </p:cNvSpPr>
            <p:nvPr/>
          </p:nvSpPr>
          <p:spPr bwMode="auto">
            <a:xfrm>
              <a:off x="2946122" y="5585103"/>
              <a:ext cx="649817" cy="560916"/>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sp>
          <p:nvSpPr>
            <p:cNvPr id="30" name="Rectangle 382"/>
            <p:cNvSpPr>
              <a:spLocks noChangeArrowheads="1"/>
            </p:cNvSpPr>
            <p:nvPr/>
          </p:nvSpPr>
          <p:spPr bwMode="auto">
            <a:xfrm>
              <a:off x="3638271" y="5585103"/>
              <a:ext cx="658283" cy="560916"/>
            </a:xfrm>
            <a:prstGeom prst="rect">
              <a:avLst/>
            </a:prstGeom>
            <a:solidFill>
              <a:srgbClr val="262626">
                <a:alpha val="40000"/>
              </a:srgbClr>
            </a:solidFill>
            <a:ln w="9525" cmpd="sng">
              <a:noFill/>
              <a:bevel/>
            </a:ln>
          </p:spPr>
          <p:txBody>
            <a:bodyPr/>
            <a:lstStyle/>
            <a:p>
              <a:endParaRPr lang="zh-CN" altLang="zh-CN" sz="2400" b="1" i="1">
                <a:solidFill>
                  <a:srgbClr val="000000"/>
                </a:solidFill>
                <a:cs typeface="+mn-ea"/>
                <a:sym typeface="+mn-lt"/>
              </a:endParaRPr>
            </a:p>
          </p:txBody>
        </p:sp>
      </p:grpSp>
      <p:sp>
        <p:nvSpPr>
          <p:cNvPr id="31" name="TextBox 26"/>
          <p:cNvSpPr txBox="1"/>
          <p:nvPr/>
        </p:nvSpPr>
        <p:spPr>
          <a:xfrm>
            <a:off x="4904833" y="2251354"/>
            <a:ext cx="1274300" cy="461665"/>
          </a:xfrm>
          <a:prstGeom prst="rect">
            <a:avLst/>
          </a:prstGeom>
          <a:noFill/>
        </p:spPr>
        <p:txBody>
          <a:bodyPr wrap="square" rtlCol="0">
            <a:spAutoFit/>
          </a:bodyPr>
          <a:lstStyle/>
          <a:p>
            <a:r>
              <a:rPr lang="en-US" altLang="zh-CN" sz="2400" b="1" dirty="0">
                <a:solidFill>
                  <a:srgbClr val="392F2F"/>
                </a:solidFill>
                <a:cs typeface="+mn-ea"/>
                <a:sym typeface="+mn-lt"/>
              </a:rPr>
              <a:t>50%</a:t>
            </a:r>
            <a:endParaRPr lang="zh-CN" altLang="en-US" sz="2400" b="1" dirty="0">
              <a:solidFill>
                <a:srgbClr val="392F2F"/>
              </a:solidFill>
              <a:cs typeface="+mn-ea"/>
              <a:sym typeface="+mn-lt"/>
            </a:endParaRPr>
          </a:p>
        </p:txBody>
      </p:sp>
      <p:sp>
        <p:nvSpPr>
          <p:cNvPr id="32" name="TextBox 27"/>
          <p:cNvSpPr txBox="1"/>
          <p:nvPr/>
        </p:nvSpPr>
        <p:spPr>
          <a:xfrm>
            <a:off x="4904833" y="3394362"/>
            <a:ext cx="1523682" cy="461665"/>
          </a:xfrm>
          <a:prstGeom prst="rect">
            <a:avLst/>
          </a:prstGeom>
          <a:noFill/>
        </p:spPr>
        <p:txBody>
          <a:bodyPr wrap="square" rtlCol="0">
            <a:spAutoFit/>
          </a:bodyPr>
          <a:lstStyle/>
          <a:p>
            <a:r>
              <a:rPr lang="en-US" altLang="zh-CN" sz="2400" b="1" dirty="0">
                <a:solidFill>
                  <a:srgbClr val="392F2F"/>
                </a:solidFill>
                <a:cs typeface="+mn-ea"/>
                <a:sym typeface="+mn-lt"/>
              </a:rPr>
              <a:t>75%</a:t>
            </a:r>
            <a:endParaRPr lang="zh-CN" altLang="en-US" sz="2400" b="1" dirty="0">
              <a:solidFill>
                <a:srgbClr val="392F2F"/>
              </a:solidFill>
              <a:cs typeface="+mn-ea"/>
              <a:sym typeface="+mn-lt"/>
            </a:endParaRPr>
          </a:p>
        </p:txBody>
      </p:sp>
      <p:sp>
        <p:nvSpPr>
          <p:cNvPr id="33" name="TextBox 28"/>
          <p:cNvSpPr txBox="1"/>
          <p:nvPr/>
        </p:nvSpPr>
        <p:spPr>
          <a:xfrm>
            <a:off x="4904833" y="4466968"/>
            <a:ext cx="1087814" cy="461665"/>
          </a:xfrm>
          <a:prstGeom prst="rect">
            <a:avLst/>
          </a:prstGeom>
          <a:noFill/>
        </p:spPr>
        <p:txBody>
          <a:bodyPr wrap="square" rtlCol="0">
            <a:spAutoFit/>
          </a:bodyPr>
          <a:lstStyle/>
          <a:p>
            <a:r>
              <a:rPr lang="en-US" altLang="zh-CN" sz="2400" b="1" dirty="0">
                <a:solidFill>
                  <a:srgbClr val="392F2F"/>
                </a:solidFill>
                <a:cs typeface="+mn-ea"/>
                <a:sym typeface="+mn-lt"/>
              </a:rPr>
              <a:t>50%</a:t>
            </a:r>
            <a:endParaRPr lang="zh-CN" altLang="en-US" sz="2400" b="1" dirty="0">
              <a:solidFill>
                <a:srgbClr val="392F2F"/>
              </a:solidFill>
              <a:cs typeface="+mn-ea"/>
              <a:sym typeface="+mn-lt"/>
            </a:endParaRPr>
          </a:p>
        </p:txBody>
      </p:sp>
      <p:sp>
        <p:nvSpPr>
          <p:cNvPr id="34" name="TextBox 29"/>
          <p:cNvSpPr txBox="1"/>
          <p:nvPr/>
        </p:nvSpPr>
        <p:spPr>
          <a:xfrm>
            <a:off x="4904833" y="5609976"/>
            <a:ext cx="1426700" cy="461665"/>
          </a:xfrm>
          <a:prstGeom prst="rect">
            <a:avLst/>
          </a:prstGeom>
          <a:noFill/>
        </p:spPr>
        <p:txBody>
          <a:bodyPr wrap="square" rtlCol="0">
            <a:spAutoFit/>
          </a:bodyPr>
          <a:lstStyle/>
          <a:p>
            <a:r>
              <a:rPr lang="en-US" altLang="zh-CN" sz="2400" b="1" dirty="0">
                <a:solidFill>
                  <a:srgbClr val="392F2F"/>
                </a:solidFill>
                <a:cs typeface="+mn-ea"/>
                <a:sym typeface="+mn-lt"/>
              </a:rPr>
              <a:t>25%</a:t>
            </a:r>
            <a:endParaRPr lang="zh-CN" altLang="en-US" sz="2400" b="1" dirty="0">
              <a:solidFill>
                <a:srgbClr val="392F2F"/>
              </a:solidFill>
              <a:cs typeface="+mn-ea"/>
              <a:sym typeface="+mn-lt"/>
            </a:endParaRPr>
          </a:p>
        </p:txBody>
      </p:sp>
      <p:sp>
        <p:nvSpPr>
          <p:cNvPr id="35" name="TextBox 37"/>
          <p:cNvSpPr txBox="1"/>
          <p:nvPr/>
        </p:nvSpPr>
        <p:spPr>
          <a:xfrm>
            <a:off x="6179133" y="2222873"/>
            <a:ext cx="4168962" cy="548740"/>
          </a:xfrm>
          <a:prstGeom prst="rect">
            <a:avLst/>
          </a:prstGeom>
          <a:noFill/>
        </p:spPr>
        <p:txBody>
          <a:bodyPr wrap="square" rtlCol="0">
            <a:spAutoFit/>
          </a:bodyPr>
          <a:lstStyle/>
          <a:p>
            <a:pPr>
              <a:lnSpc>
                <a:spcPct val="130000"/>
              </a:lnSpc>
            </a:pPr>
            <a:r>
              <a:rPr lang="zh-CN" altLang="en-US" sz="1200" dirty="0">
                <a:solidFill>
                  <a:srgbClr val="2E2E2E"/>
                </a:solidFill>
                <a:cs typeface="+mn-ea"/>
                <a:sym typeface="+mn-lt"/>
              </a:rPr>
              <a:t>您的内容打在这里，或者通过复制您的文本后，在此框中选择粘贴，并选择只保留文字。您的内容打在这里。</a:t>
            </a:r>
          </a:p>
        </p:txBody>
      </p:sp>
      <p:sp>
        <p:nvSpPr>
          <p:cNvPr id="36" name="TextBox 37"/>
          <p:cNvSpPr txBox="1"/>
          <p:nvPr/>
        </p:nvSpPr>
        <p:spPr>
          <a:xfrm>
            <a:off x="6179133" y="3338962"/>
            <a:ext cx="4168962" cy="548740"/>
          </a:xfrm>
          <a:prstGeom prst="rect">
            <a:avLst/>
          </a:prstGeom>
          <a:noFill/>
        </p:spPr>
        <p:txBody>
          <a:bodyPr wrap="square" rtlCol="0">
            <a:spAutoFit/>
          </a:bodyPr>
          <a:lstStyle/>
          <a:p>
            <a:pPr>
              <a:lnSpc>
                <a:spcPct val="130000"/>
              </a:lnSpc>
            </a:pPr>
            <a:r>
              <a:rPr lang="zh-CN" altLang="en-US" sz="1200" dirty="0">
                <a:solidFill>
                  <a:srgbClr val="2E2E2E"/>
                </a:solidFill>
                <a:cs typeface="+mn-ea"/>
                <a:sym typeface="+mn-lt"/>
              </a:rPr>
              <a:t>您的内容打在这里，或者通过复制您的文本后，在此框中选择粘贴，并选择只保留文字。您的内容打在这里。</a:t>
            </a:r>
          </a:p>
        </p:txBody>
      </p:sp>
      <p:sp>
        <p:nvSpPr>
          <p:cNvPr id="37" name="TextBox 37"/>
          <p:cNvSpPr txBox="1"/>
          <p:nvPr/>
        </p:nvSpPr>
        <p:spPr>
          <a:xfrm>
            <a:off x="6179133" y="4433555"/>
            <a:ext cx="4168962" cy="548740"/>
          </a:xfrm>
          <a:prstGeom prst="rect">
            <a:avLst/>
          </a:prstGeom>
          <a:noFill/>
        </p:spPr>
        <p:txBody>
          <a:bodyPr wrap="square" rtlCol="0">
            <a:spAutoFit/>
          </a:bodyPr>
          <a:lstStyle/>
          <a:p>
            <a:pPr>
              <a:lnSpc>
                <a:spcPct val="130000"/>
              </a:lnSpc>
            </a:pPr>
            <a:r>
              <a:rPr lang="zh-CN" altLang="en-US" sz="1200" dirty="0">
                <a:solidFill>
                  <a:srgbClr val="2E2E2E"/>
                </a:solidFill>
                <a:cs typeface="+mn-ea"/>
                <a:sym typeface="+mn-lt"/>
              </a:rPr>
              <a:t>您的内容打在这里，或者通过复制您的文本后，在此框中选择粘贴，并选择只保留文字。您的内容打在这里。</a:t>
            </a:r>
          </a:p>
        </p:txBody>
      </p:sp>
      <p:sp>
        <p:nvSpPr>
          <p:cNvPr id="38" name="TextBox 37"/>
          <p:cNvSpPr txBox="1"/>
          <p:nvPr/>
        </p:nvSpPr>
        <p:spPr>
          <a:xfrm>
            <a:off x="6179133" y="5549644"/>
            <a:ext cx="4168962" cy="548740"/>
          </a:xfrm>
          <a:prstGeom prst="rect">
            <a:avLst/>
          </a:prstGeom>
          <a:noFill/>
        </p:spPr>
        <p:txBody>
          <a:bodyPr wrap="square" rtlCol="0">
            <a:spAutoFit/>
          </a:bodyPr>
          <a:lstStyle/>
          <a:p>
            <a:pPr>
              <a:lnSpc>
                <a:spcPct val="130000"/>
              </a:lnSpc>
            </a:pPr>
            <a:r>
              <a:rPr lang="zh-CN" altLang="en-US" sz="1200" dirty="0">
                <a:solidFill>
                  <a:srgbClr val="2E2E2E"/>
                </a:solidFill>
                <a:cs typeface="+mn-ea"/>
                <a:sym typeface="+mn-lt"/>
              </a:rPr>
              <a:t>您的内容打在这里，或者通过复制您的文本后，在此框中选择粘贴，并选择只保留文字。您的内容打在这里。</a:t>
            </a:r>
          </a:p>
        </p:txBody>
      </p:sp>
    </p:spTree>
    <p:extLst>
      <p:ext uri="{BB962C8B-B14F-4D97-AF65-F5344CB8AC3E}">
        <p14:creationId xmlns:p14="http://schemas.microsoft.com/office/powerpoint/2010/main" val="2660665439"/>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0-#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750" fill="hold"/>
                                        <p:tgtEl>
                                          <p:spTgt spid="13"/>
                                        </p:tgtEl>
                                        <p:attrNameLst>
                                          <p:attrName>ppt_x</p:attrName>
                                        </p:attrNameLst>
                                      </p:cBhvr>
                                      <p:tavLst>
                                        <p:tav tm="0">
                                          <p:val>
                                            <p:strVal val="0-#ppt_w/2"/>
                                          </p:val>
                                        </p:tav>
                                        <p:tav tm="100000">
                                          <p:val>
                                            <p:strVal val="#ppt_x"/>
                                          </p:val>
                                        </p:tav>
                                      </p:tavLst>
                                    </p:anim>
                                    <p:anim calcmode="lin" valueType="num">
                                      <p:cBhvr additive="base">
                                        <p:cTn id="12" dur="7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0-#ppt_w/2"/>
                                          </p:val>
                                        </p:tav>
                                        <p:tav tm="100000">
                                          <p:val>
                                            <p:strVal val="#ppt_x"/>
                                          </p:val>
                                        </p:tav>
                                      </p:tavLst>
                                    </p:anim>
                                    <p:anim calcmode="lin" valueType="num">
                                      <p:cBhvr additive="base">
                                        <p:cTn id="16" dur="75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750" fill="hold"/>
                                        <p:tgtEl>
                                          <p:spTgt spid="25"/>
                                        </p:tgtEl>
                                        <p:attrNameLst>
                                          <p:attrName>ppt_x</p:attrName>
                                        </p:attrNameLst>
                                      </p:cBhvr>
                                      <p:tavLst>
                                        <p:tav tm="0">
                                          <p:val>
                                            <p:strVal val="0-#ppt_w/2"/>
                                          </p:val>
                                        </p:tav>
                                        <p:tav tm="100000">
                                          <p:val>
                                            <p:strVal val="#ppt_x"/>
                                          </p:val>
                                        </p:tav>
                                      </p:tavLst>
                                    </p:anim>
                                    <p:anim calcmode="lin" valueType="num">
                                      <p:cBhvr additive="base">
                                        <p:cTn id="20" dur="750" fill="hold"/>
                                        <p:tgtEl>
                                          <p:spTgt spid="25"/>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500"/>
                                        <p:tgtEl>
                                          <p:spTgt spid="33"/>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2750"/>
                            </p:stCondLst>
                            <p:childTnLst>
                              <p:par>
                                <p:cTn id="35" presetID="2" presetClass="entr" presetSubtype="2" decel="100000"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additive="base">
                                        <p:cTn id="37" dur="1000" fill="hold"/>
                                        <p:tgtEl>
                                          <p:spTgt spid="35"/>
                                        </p:tgtEl>
                                        <p:attrNameLst>
                                          <p:attrName>ppt_x</p:attrName>
                                        </p:attrNameLst>
                                      </p:cBhvr>
                                      <p:tavLst>
                                        <p:tav tm="0">
                                          <p:val>
                                            <p:strVal val="1+#ppt_w/2"/>
                                          </p:val>
                                        </p:tav>
                                        <p:tav tm="100000">
                                          <p:val>
                                            <p:strVal val="#ppt_x"/>
                                          </p:val>
                                        </p:tav>
                                      </p:tavLst>
                                    </p:anim>
                                    <p:anim calcmode="lin" valueType="num">
                                      <p:cBhvr additive="base">
                                        <p:cTn id="38" dur="1000" fill="hold"/>
                                        <p:tgtEl>
                                          <p:spTgt spid="35"/>
                                        </p:tgtEl>
                                        <p:attrNameLst>
                                          <p:attrName>ppt_y</p:attrName>
                                        </p:attrNameLst>
                                      </p:cBhvr>
                                      <p:tavLst>
                                        <p:tav tm="0">
                                          <p:val>
                                            <p:strVal val="#ppt_y"/>
                                          </p:val>
                                        </p:tav>
                                        <p:tav tm="100000">
                                          <p:val>
                                            <p:strVal val="#ppt_y"/>
                                          </p:val>
                                        </p:tav>
                                      </p:tavLst>
                                    </p:anim>
                                  </p:childTnLst>
                                </p:cTn>
                              </p:par>
                              <p:par>
                                <p:cTn id="39" presetID="2" presetClass="entr" presetSubtype="2" decel="100000" fill="hold" grpId="0" nodeType="withEffect">
                                  <p:stCondLst>
                                    <p:cond delay="250"/>
                                  </p:stCondLst>
                                  <p:childTnLst>
                                    <p:set>
                                      <p:cBhvr>
                                        <p:cTn id="40" dur="1" fill="hold">
                                          <p:stCondLst>
                                            <p:cond delay="0"/>
                                          </p:stCondLst>
                                        </p:cTn>
                                        <p:tgtEl>
                                          <p:spTgt spid="36"/>
                                        </p:tgtEl>
                                        <p:attrNameLst>
                                          <p:attrName>style.visibility</p:attrName>
                                        </p:attrNameLst>
                                      </p:cBhvr>
                                      <p:to>
                                        <p:strVal val="visible"/>
                                      </p:to>
                                    </p:set>
                                    <p:anim calcmode="lin" valueType="num">
                                      <p:cBhvr additive="base">
                                        <p:cTn id="41" dur="1000" fill="hold"/>
                                        <p:tgtEl>
                                          <p:spTgt spid="36"/>
                                        </p:tgtEl>
                                        <p:attrNameLst>
                                          <p:attrName>ppt_x</p:attrName>
                                        </p:attrNameLst>
                                      </p:cBhvr>
                                      <p:tavLst>
                                        <p:tav tm="0">
                                          <p:val>
                                            <p:strVal val="1+#ppt_w/2"/>
                                          </p:val>
                                        </p:tav>
                                        <p:tav tm="100000">
                                          <p:val>
                                            <p:strVal val="#ppt_x"/>
                                          </p:val>
                                        </p:tav>
                                      </p:tavLst>
                                    </p:anim>
                                    <p:anim calcmode="lin" valueType="num">
                                      <p:cBhvr additive="base">
                                        <p:cTn id="42" dur="1000" fill="hold"/>
                                        <p:tgtEl>
                                          <p:spTgt spid="36"/>
                                        </p:tgtEl>
                                        <p:attrNameLst>
                                          <p:attrName>ppt_y</p:attrName>
                                        </p:attrNameLst>
                                      </p:cBhvr>
                                      <p:tavLst>
                                        <p:tav tm="0">
                                          <p:val>
                                            <p:strVal val="#ppt_y"/>
                                          </p:val>
                                        </p:tav>
                                        <p:tav tm="100000">
                                          <p:val>
                                            <p:strVal val="#ppt_y"/>
                                          </p:val>
                                        </p:tav>
                                      </p:tavLst>
                                    </p:anim>
                                  </p:childTnLst>
                                </p:cTn>
                              </p:par>
                              <p:par>
                                <p:cTn id="43" presetID="2" presetClass="entr" presetSubtype="2" decel="100000" fill="hold" grpId="0" nodeType="withEffect">
                                  <p:stCondLst>
                                    <p:cond delay="500"/>
                                  </p:stCondLst>
                                  <p:childTnLst>
                                    <p:set>
                                      <p:cBhvr>
                                        <p:cTn id="44" dur="1" fill="hold">
                                          <p:stCondLst>
                                            <p:cond delay="0"/>
                                          </p:stCondLst>
                                        </p:cTn>
                                        <p:tgtEl>
                                          <p:spTgt spid="37"/>
                                        </p:tgtEl>
                                        <p:attrNameLst>
                                          <p:attrName>style.visibility</p:attrName>
                                        </p:attrNameLst>
                                      </p:cBhvr>
                                      <p:to>
                                        <p:strVal val="visible"/>
                                      </p:to>
                                    </p:set>
                                    <p:anim calcmode="lin" valueType="num">
                                      <p:cBhvr additive="base">
                                        <p:cTn id="45" dur="1000" fill="hold"/>
                                        <p:tgtEl>
                                          <p:spTgt spid="37"/>
                                        </p:tgtEl>
                                        <p:attrNameLst>
                                          <p:attrName>ppt_x</p:attrName>
                                        </p:attrNameLst>
                                      </p:cBhvr>
                                      <p:tavLst>
                                        <p:tav tm="0">
                                          <p:val>
                                            <p:strVal val="1+#ppt_w/2"/>
                                          </p:val>
                                        </p:tav>
                                        <p:tav tm="100000">
                                          <p:val>
                                            <p:strVal val="#ppt_x"/>
                                          </p:val>
                                        </p:tav>
                                      </p:tavLst>
                                    </p:anim>
                                    <p:anim calcmode="lin" valueType="num">
                                      <p:cBhvr additive="base">
                                        <p:cTn id="46" dur="1000" fill="hold"/>
                                        <p:tgtEl>
                                          <p:spTgt spid="37"/>
                                        </p:tgtEl>
                                        <p:attrNameLst>
                                          <p:attrName>ppt_y</p:attrName>
                                        </p:attrNameLst>
                                      </p:cBhvr>
                                      <p:tavLst>
                                        <p:tav tm="0">
                                          <p:val>
                                            <p:strVal val="#ppt_y"/>
                                          </p:val>
                                        </p:tav>
                                        <p:tav tm="100000">
                                          <p:val>
                                            <p:strVal val="#ppt_y"/>
                                          </p:val>
                                        </p:tav>
                                      </p:tavLst>
                                    </p:anim>
                                  </p:childTnLst>
                                </p:cTn>
                              </p:par>
                              <p:par>
                                <p:cTn id="47" presetID="2" presetClass="entr" presetSubtype="2" decel="100000" fill="hold" grpId="0" nodeType="withEffect">
                                  <p:stCondLst>
                                    <p:cond delay="75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1000" fill="hold"/>
                                        <p:tgtEl>
                                          <p:spTgt spid="38"/>
                                        </p:tgtEl>
                                        <p:attrNameLst>
                                          <p:attrName>ppt_x</p:attrName>
                                        </p:attrNameLst>
                                      </p:cBhvr>
                                      <p:tavLst>
                                        <p:tav tm="0">
                                          <p:val>
                                            <p:strVal val="1+#ppt_w/2"/>
                                          </p:val>
                                        </p:tav>
                                        <p:tav tm="100000">
                                          <p:val>
                                            <p:strVal val="#ppt_x"/>
                                          </p:val>
                                        </p:tav>
                                      </p:tavLst>
                                    </p:anim>
                                    <p:anim calcmode="lin" valueType="num">
                                      <p:cBhvr additive="base">
                                        <p:cTn id="50" dur="10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34" grpId="0"/>
      <p:bldP spid="35" grpId="0"/>
      <p:bldP spid="36" grpId="0"/>
      <p:bldP spid="37"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917445" y="2506481"/>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Group 44"/>
          <p:cNvGrpSpPr/>
          <p:nvPr/>
        </p:nvGrpSpPr>
        <p:grpSpPr>
          <a:xfrm>
            <a:off x="1288462" y="2479013"/>
            <a:ext cx="657509" cy="738492"/>
            <a:chOff x="0" y="0"/>
            <a:chExt cx="807366" cy="906807"/>
          </a:xfrm>
          <a:noFill/>
        </p:grpSpPr>
        <p:sp>
          <p:nvSpPr>
            <p:cNvPr id="7"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grp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grp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9" name="Group 44"/>
          <p:cNvGrpSpPr/>
          <p:nvPr/>
        </p:nvGrpSpPr>
        <p:grpSpPr>
          <a:xfrm>
            <a:off x="1273918" y="3830821"/>
            <a:ext cx="657509" cy="738492"/>
            <a:chOff x="0" y="0"/>
            <a:chExt cx="807366" cy="906807"/>
          </a:xfrm>
        </p:grpSpPr>
        <p:sp>
          <p:nvSpPr>
            <p:cNvPr id="10"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2" name="Group 44"/>
          <p:cNvGrpSpPr/>
          <p:nvPr/>
        </p:nvGrpSpPr>
        <p:grpSpPr>
          <a:xfrm>
            <a:off x="1259374" y="5182629"/>
            <a:ext cx="657509" cy="738492"/>
            <a:chOff x="0" y="0"/>
            <a:chExt cx="807366" cy="906807"/>
          </a:xfrm>
        </p:grpSpPr>
        <p:sp>
          <p:nvSpPr>
            <p:cNvPr id="13"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4"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5" name="Group 55"/>
          <p:cNvGrpSpPr/>
          <p:nvPr/>
        </p:nvGrpSpPr>
        <p:grpSpPr>
          <a:xfrm rot="473564">
            <a:off x="8034910" y="2743181"/>
            <a:ext cx="2590569" cy="2552112"/>
            <a:chOff x="0" y="0"/>
            <a:chExt cx="1149595" cy="1132530"/>
          </a:xfrm>
        </p:grpSpPr>
        <p:sp>
          <p:nvSpPr>
            <p:cNvPr id="16" name="Shape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262626">
                <a:alpha val="66000"/>
              </a:srgbClr>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17" name="Group 54"/>
            <p:cNvGrpSpPr/>
            <p:nvPr/>
          </p:nvGrpSpPr>
          <p:grpSpPr>
            <a:xfrm>
              <a:off x="-1" y="0"/>
              <a:ext cx="1149597" cy="1132531"/>
              <a:chOff x="0" y="0"/>
              <a:chExt cx="1149595" cy="1132530"/>
            </a:xfrm>
          </p:grpSpPr>
          <p:sp>
            <p:nvSpPr>
              <p:cNvPr id="18" name="Shape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9" name="Shape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 name="Shape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nvGrpSpPr>
          <p:cNvPr id="21" name="Group 58"/>
          <p:cNvGrpSpPr/>
          <p:nvPr/>
        </p:nvGrpSpPr>
        <p:grpSpPr>
          <a:xfrm rot="473564">
            <a:off x="7402106" y="3869362"/>
            <a:ext cx="1809843" cy="1872344"/>
            <a:chOff x="0" y="0"/>
            <a:chExt cx="803139" cy="830875"/>
          </a:xfrm>
        </p:grpSpPr>
        <p:sp>
          <p:nvSpPr>
            <p:cNvPr id="22" name="Shape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 name="Shape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24" name="文本框 23"/>
          <p:cNvSpPr txBox="1"/>
          <p:nvPr/>
        </p:nvSpPr>
        <p:spPr>
          <a:xfrm>
            <a:off x="2216271" y="2535687"/>
            <a:ext cx="4115476" cy="679801"/>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mn-lt"/>
                <a:ea typeface="+mn-ea"/>
                <a:cs typeface="+mn-ea"/>
                <a:sym typeface="+mn-lt"/>
              </a:rPr>
              <a:t>请在这里输入文字请在这里输入文字请在这里输入文字请在这里输入文字</a:t>
            </a:r>
          </a:p>
        </p:txBody>
      </p:sp>
      <p:sp>
        <p:nvSpPr>
          <p:cNvPr id="25" name="文本框 24"/>
          <p:cNvSpPr txBox="1"/>
          <p:nvPr/>
        </p:nvSpPr>
        <p:spPr>
          <a:xfrm>
            <a:off x="2222161" y="3861428"/>
            <a:ext cx="4115476" cy="679801"/>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mn-lt"/>
                <a:ea typeface="+mn-ea"/>
                <a:cs typeface="+mn-ea"/>
                <a:sym typeface="+mn-lt"/>
              </a:rPr>
              <a:t>请在这里输入文字请在这里输入文字请在这里输入文字请在这里输入文字</a:t>
            </a:r>
          </a:p>
        </p:txBody>
      </p:sp>
      <p:sp>
        <p:nvSpPr>
          <p:cNvPr id="26" name="文本框 25"/>
          <p:cNvSpPr txBox="1"/>
          <p:nvPr/>
        </p:nvSpPr>
        <p:spPr>
          <a:xfrm>
            <a:off x="2216271" y="5181932"/>
            <a:ext cx="4115476" cy="679801"/>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mn-lt"/>
                <a:ea typeface="+mn-ea"/>
                <a:cs typeface="+mn-ea"/>
                <a:sym typeface="+mn-lt"/>
              </a:rPr>
              <a:t>请在这里输入文字请在这里输入文字请在这里输入文字请在这里输入文字</a:t>
            </a:r>
          </a:p>
        </p:txBody>
      </p:sp>
    </p:spTree>
    <p:extLst>
      <p:ext uri="{BB962C8B-B14F-4D97-AF65-F5344CB8AC3E}">
        <p14:creationId xmlns:p14="http://schemas.microsoft.com/office/powerpoint/2010/main" val="2129353921"/>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2" presetClass="entr" presetSubtype="12"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750" fill="hold"/>
                                        <p:tgtEl>
                                          <p:spTgt spid="21"/>
                                        </p:tgtEl>
                                        <p:attrNameLst>
                                          <p:attrName>ppt_x</p:attrName>
                                        </p:attrNameLst>
                                      </p:cBhvr>
                                      <p:tavLst>
                                        <p:tav tm="0">
                                          <p:val>
                                            <p:strVal val="0-#ppt_w/2"/>
                                          </p:val>
                                        </p:tav>
                                        <p:tav tm="100000">
                                          <p:val>
                                            <p:strVal val="#ppt_x"/>
                                          </p:val>
                                        </p:tav>
                                      </p:tavLst>
                                    </p:anim>
                                    <p:anim calcmode="lin" valueType="num">
                                      <p:cBhvr additive="base">
                                        <p:cTn id="14" dur="750" fill="hold"/>
                                        <p:tgtEl>
                                          <p:spTgt spid="21"/>
                                        </p:tgtEl>
                                        <p:attrNameLst>
                                          <p:attrName>ppt_y</p:attrName>
                                        </p:attrNameLst>
                                      </p:cBhvr>
                                      <p:tavLst>
                                        <p:tav tm="0">
                                          <p:val>
                                            <p:strVal val="1+#ppt_h/2"/>
                                          </p:val>
                                        </p:tav>
                                        <p:tav tm="100000">
                                          <p:val>
                                            <p:strVal val="#ppt_y"/>
                                          </p:val>
                                        </p:tav>
                                      </p:tavLst>
                                    </p:anim>
                                  </p:childTnLst>
                                </p:cTn>
                              </p:par>
                            </p:childTnLst>
                          </p:cTn>
                        </p:par>
                        <p:par>
                          <p:cTn id="15" fill="hold">
                            <p:stCondLst>
                              <p:cond delay="175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42" presetClass="entr" presetSubtype="0" fill="hold" nodeType="withEffect">
                                  <p:stCondLst>
                                    <p:cond delay="30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30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anim calcmode="lin" valueType="num">
                                      <p:cBhvr>
                                        <p:cTn id="27" dur="500" fill="hold"/>
                                        <p:tgtEl>
                                          <p:spTgt spid="12"/>
                                        </p:tgtEl>
                                        <p:attrNameLst>
                                          <p:attrName>ppt_x</p:attrName>
                                        </p:attrNameLst>
                                      </p:cBhvr>
                                      <p:tavLst>
                                        <p:tav tm="0">
                                          <p:val>
                                            <p:strVal val="#ppt_x"/>
                                          </p:val>
                                        </p:tav>
                                        <p:tav tm="100000">
                                          <p:val>
                                            <p:strVal val="#ppt_x"/>
                                          </p:val>
                                        </p:tav>
                                      </p:tavLst>
                                    </p:anim>
                                    <p:anim calcmode="lin" valueType="num">
                                      <p:cBhvr>
                                        <p:cTn id="28" dur="500" fill="hold"/>
                                        <p:tgtEl>
                                          <p:spTgt spid="12"/>
                                        </p:tgtEl>
                                        <p:attrNameLst>
                                          <p:attrName>ppt_y</p:attrName>
                                        </p:attrNameLst>
                                      </p:cBhvr>
                                      <p:tavLst>
                                        <p:tav tm="0">
                                          <p:val>
                                            <p:strVal val="#ppt_y-.1"/>
                                          </p:val>
                                        </p:tav>
                                        <p:tav tm="100000">
                                          <p:val>
                                            <p:strVal val="#ppt_y"/>
                                          </p:val>
                                        </p:tav>
                                      </p:tavLst>
                                    </p:anim>
                                  </p:childTnLst>
                                </p:cTn>
                              </p:par>
                            </p:childTnLst>
                          </p:cTn>
                        </p:par>
                        <p:par>
                          <p:cTn id="29" fill="hold">
                            <p:stCondLst>
                              <p:cond delay="2550"/>
                            </p:stCondLst>
                            <p:childTnLst>
                              <p:par>
                                <p:cTn id="30" presetID="22" presetClass="entr" presetSubtype="8"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left)">
                                      <p:cBhvr>
                                        <p:cTn id="32" dur="500"/>
                                        <p:tgtEl>
                                          <p:spTgt spid="24"/>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left)">
                                      <p:cBhvr>
                                        <p:cTn id="35" dur="500"/>
                                        <p:tgtEl>
                                          <p:spTgt spid="25"/>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wipe(left)">
                                      <p:cBhvr>
                                        <p:cTn id="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rot="377494">
            <a:off x="4738428" y="2687060"/>
            <a:ext cx="2602772" cy="2636576"/>
            <a:chOff x="2118578" y="4342666"/>
            <a:chExt cx="672245" cy="680979"/>
          </a:xfrm>
        </p:grpSpPr>
        <p:grpSp>
          <p:nvGrpSpPr>
            <p:cNvPr id="7" name="组合 6"/>
            <p:cNvGrpSpPr/>
            <p:nvPr/>
          </p:nvGrpSpPr>
          <p:grpSpPr>
            <a:xfrm>
              <a:off x="2124537" y="4342666"/>
              <a:ext cx="641610" cy="680979"/>
              <a:chOff x="2124539" y="4342651"/>
              <a:chExt cx="641611" cy="680977"/>
            </a:xfrm>
          </p:grpSpPr>
          <p:sp>
            <p:nvSpPr>
              <p:cNvPr id="25" name="任意多边形 24"/>
              <p:cNvSpPr/>
              <p:nvPr/>
            </p:nvSpPr>
            <p:spPr>
              <a:xfrm>
                <a:off x="2124539" y="4342651"/>
                <a:ext cx="641611" cy="680977"/>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任意多边形 25"/>
              <p:cNvSpPr/>
              <p:nvPr/>
            </p:nvSpPr>
            <p:spPr>
              <a:xfrm>
                <a:off x="2176934" y="4495047"/>
                <a:ext cx="227805" cy="371040"/>
              </a:xfrm>
              <a:custGeom>
                <a:avLst/>
                <a:gdLst>
                  <a:gd name="connsiteX0" fmla="*/ 131483 w 768692"/>
                  <a:gd name="connsiteY0" fmla="*/ 0 h 962212"/>
                  <a:gd name="connsiteX1" fmla="*/ 394448 w 768692"/>
                  <a:gd name="connsiteY1" fmla="*/ 197223 h 962212"/>
                  <a:gd name="connsiteX2" fmla="*/ 621553 w 768692"/>
                  <a:gd name="connsiteY2" fmla="*/ 137459 h 962212"/>
                  <a:gd name="connsiteX3" fmla="*/ 764989 w 768692"/>
                  <a:gd name="connsiteY3" fmla="*/ 472141 h 962212"/>
                  <a:gd name="connsiteX4" fmla="*/ 472142 w 768692"/>
                  <a:gd name="connsiteY4" fmla="*/ 531906 h 962212"/>
                  <a:gd name="connsiteX5" fmla="*/ 591671 w 768692"/>
                  <a:gd name="connsiteY5" fmla="*/ 770965 h 962212"/>
                  <a:gd name="connsiteX6" fmla="*/ 442259 w 768692"/>
                  <a:gd name="connsiteY6" fmla="*/ 806823 h 962212"/>
                  <a:gd name="connsiteX7" fmla="*/ 352612 w 768692"/>
                  <a:gd name="connsiteY7" fmla="*/ 693271 h 962212"/>
                  <a:gd name="connsiteX8" fmla="*/ 197224 w 768692"/>
                  <a:gd name="connsiteY8" fmla="*/ 878541 h 962212"/>
                  <a:gd name="connsiteX9" fmla="*/ 0 w 768692"/>
                  <a:gd name="connsiteY9" fmla="*/ 962212 h 962212"/>
                  <a:gd name="connsiteX0-1" fmla="*/ 61103 w 698312"/>
                  <a:gd name="connsiteY0-2" fmla="*/ 0 h 1082820"/>
                  <a:gd name="connsiteX1-3" fmla="*/ 324068 w 698312"/>
                  <a:gd name="connsiteY1-4" fmla="*/ 197223 h 1082820"/>
                  <a:gd name="connsiteX2-5" fmla="*/ 551173 w 698312"/>
                  <a:gd name="connsiteY2-6" fmla="*/ 137459 h 1082820"/>
                  <a:gd name="connsiteX3-7" fmla="*/ 694609 w 698312"/>
                  <a:gd name="connsiteY3-8" fmla="*/ 472141 h 1082820"/>
                  <a:gd name="connsiteX4-9" fmla="*/ 401762 w 698312"/>
                  <a:gd name="connsiteY4-10" fmla="*/ 531906 h 1082820"/>
                  <a:gd name="connsiteX5-11" fmla="*/ 521291 w 698312"/>
                  <a:gd name="connsiteY5-12" fmla="*/ 770965 h 1082820"/>
                  <a:gd name="connsiteX6-13" fmla="*/ 371879 w 698312"/>
                  <a:gd name="connsiteY6-14" fmla="*/ 806823 h 1082820"/>
                  <a:gd name="connsiteX7-15" fmla="*/ 282232 w 698312"/>
                  <a:gd name="connsiteY7-16" fmla="*/ 693271 h 1082820"/>
                  <a:gd name="connsiteX8-17" fmla="*/ 126844 w 698312"/>
                  <a:gd name="connsiteY8-18" fmla="*/ 878541 h 1082820"/>
                  <a:gd name="connsiteX9-19" fmla="*/ 0 w 698312"/>
                  <a:gd name="connsiteY9-20" fmla="*/ 1082820 h 1082820"/>
                  <a:gd name="connsiteX0-21" fmla="*/ 61103 w 698312"/>
                  <a:gd name="connsiteY0-22" fmla="*/ 0 h 1082820"/>
                  <a:gd name="connsiteX1-23" fmla="*/ 324068 w 698312"/>
                  <a:gd name="connsiteY1-24" fmla="*/ 197223 h 1082820"/>
                  <a:gd name="connsiteX2-25" fmla="*/ 551173 w 698312"/>
                  <a:gd name="connsiteY2-26" fmla="*/ 137459 h 1082820"/>
                  <a:gd name="connsiteX3-27" fmla="*/ 694609 w 698312"/>
                  <a:gd name="connsiteY3-28" fmla="*/ 472141 h 1082820"/>
                  <a:gd name="connsiteX4-29" fmla="*/ 401762 w 698312"/>
                  <a:gd name="connsiteY4-30" fmla="*/ 531906 h 1082820"/>
                  <a:gd name="connsiteX5-31" fmla="*/ 521291 w 698312"/>
                  <a:gd name="connsiteY5-32" fmla="*/ 770965 h 1082820"/>
                  <a:gd name="connsiteX6-33" fmla="*/ 371879 w 698312"/>
                  <a:gd name="connsiteY6-34" fmla="*/ 806823 h 1082820"/>
                  <a:gd name="connsiteX7-35" fmla="*/ 282232 w 698312"/>
                  <a:gd name="connsiteY7-36" fmla="*/ 693271 h 1082820"/>
                  <a:gd name="connsiteX8-37" fmla="*/ 176111 w 698312"/>
                  <a:gd name="connsiteY8-38" fmla="*/ 905342 h 1082820"/>
                  <a:gd name="connsiteX9-39" fmla="*/ 0 w 698312"/>
                  <a:gd name="connsiteY9-40" fmla="*/ 1082820 h 10828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698312" h="1082820">
                    <a:moveTo>
                      <a:pt x="61103" y="0"/>
                    </a:moveTo>
                    <a:cubicBezTo>
                      <a:pt x="151746" y="87156"/>
                      <a:pt x="242390" y="174313"/>
                      <a:pt x="324068" y="197223"/>
                    </a:cubicBezTo>
                    <a:cubicBezTo>
                      <a:pt x="405746" y="220133"/>
                      <a:pt x="489416" y="91639"/>
                      <a:pt x="551173" y="137459"/>
                    </a:cubicBezTo>
                    <a:cubicBezTo>
                      <a:pt x="612930" y="183279"/>
                      <a:pt x="719511" y="406400"/>
                      <a:pt x="694609" y="472141"/>
                    </a:cubicBezTo>
                    <a:cubicBezTo>
                      <a:pt x="669707" y="537882"/>
                      <a:pt x="430648" y="482102"/>
                      <a:pt x="401762" y="531906"/>
                    </a:cubicBezTo>
                    <a:cubicBezTo>
                      <a:pt x="372876" y="581710"/>
                      <a:pt x="526272" y="725146"/>
                      <a:pt x="521291" y="770965"/>
                    </a:cubicBezTo>
                    <a:cubicBezTo>
                      <a:pt x="516311" y="816785"/>
                      <a:pt x="411722" y="819772"/>
                      <a:pt x="371879" y="806823"/>
                    </a:cubicBezTo>
                    <a:cubicBezTo>
                      <a:pt x="332036" y="793874"/>
                      <a:pt x="314860" y="676851"/>
                      <a:pt x="282232" y="693271"/>
                    </a:cubicBezTo>
                    <a:cubicBezTo>
                      <a:pt x="249604" y="709691"/>
                      <a:pt x="223150" y="840417"/>
                      <a:pt x="176111" y="905342"/>
                    </a:cubicBezTo>
                    <a:cubicBezTo>
                      <a:pt x="129072" y="970267"/>
                      <a:pt x="69227" y="1063396"/>
                      <a:pt x="0" y="108282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任意多边形 26"/>
              <p:cNvSpPr/>
              <p:nvPr/>
            </p:nvSpPr>
            <p:spPr>
              <a:xfrm>
                <a:off x="2353279" y="4809159"/>
                <a:ext cx="49757" cy="61548"/>
              </a:xfrm>
              <a:custGeom>
                <a:avLst/>
                <a:gdLst>
                  <a:gd name="connsiteX0" fmla="*/ 6763 w 126447"/>
                  <a:gd name="connsiteY0" fmla="*/ 18499 h 191822"/>
                  <a:gd name="connsiteX1" fmla="*/ 126292 w 126447"/>
                  <a:gd name="connsiteY1" fmla="*/ 24476 h 191822"/>
                  <a:gd name="connsiteX2" fmla="*/ 30669 w 126447"/>
                  <a:gd name="connsiteY2" fmla="*/ 191817 h 191822"/>
                  <a:gd name="connsiteX3" fmla="*/ 6763 w 126447"/>
                  <a:gd name="connsiteY3" fmla="*/ 18499 h 191822"/>
                  <a:gd name="connsiteX0-1" fmla="*/ 394 w 120595"/>
                  <a:gd name="connsiteY0-2" fmla="*/ 16500 h 159942"/>
                  <a:gd name="connsiteX1-3" fmla="*/ 119923 w 120595"/>
                  <a:gd name="connsiteY1-4" fmla="*/ 22477 h 159942"/>
                  <a:gd name="connsiteX2-5" fmla="*/ 84065 w 120595"/>
                  <a:gd name="connsiteY2-6" fmla="*/ 159936 h 159942"/>
                  <a:gd name="connsiteX3-7" fmla="*/ 394 w 120595"/>
                  <a:gd name="connsiteY3-8" fmla="*/ 16500 h 159942"/>
                  <a:gd name="connsiteX0-9" fmla="*/ 939 w 129518"/>
                  <a:gd name="connsiteY0-10" fmla="*/ 16500 h 160211"/>
                  <a:gd name="connsiteX1-11" fmla="*/ 120468 w 129518"/>
                  <a:gd name="connsiteY1-12" fmla="*/ 22477 h 160211"/>
                  <a:gd name="connsiteX2-13" fmla="*/ 84610 w 129518"/>
                  <a:gd name="connsiteY2-14" fmla="*/ 159936 h 160211"/>
                  <a:gd name="connsiteX3-15" fmla="*/ 939 w 129518"/>
                  <a:gd name="connsiteY3-16" fmla="*/ 16500 h 160211"/>
                </a:gdLst>
                <a:ahLst/>
                <a:cxnLst>
                  <a:cxn ang="0">
                    <a:pos x="connsiteX0-1" y="connsiteY0-2"/>
                  </a:cxn>
                  <a:cxn ang="0">
                    <a:pos x="connsiteX1-3" y="connsiteY1-4"/>
                  </a:cxn>
                  <a:cxn ang="0">
                    <a:pos x="connsiteX2-5" y="connsiteY2-6"/>
                  </a:cxn>
                  <a:cxn ang="0">
                    <a:pos x="connsiteX3-7" y="connsiteY3-8"/>
                  </a:cxn>
                </a:cxnLst>
                <a:rect l="l" t="t" r="r" b="b"/>
                <a:pathLst>
                  <a:path w="129518" h="160211">
                    <a:moveTo>
                      <a:pt x="939" y="16500"/>
                    </a:moveTo>
                    <a:cubicBezTo>
                      <a:pt x="6915" y="-6410"/>
                      <a:pt x="116484" y="-6409"/>
                      <a:pt x="120468" y="22477"/>
                    </a:cubicBezTo>
                    <a:cubicBezTo>
                      <a:pt x="124452" y="51363"/>
                      <a:pt x="152344" y="152964"/>
                      <a:pt x="84610" y="159936"/>
                    </a:cubicBezTo>
                    <a:cubicBezTo>
                      <a:pt x="16876" y="166908"/>
                      <a:pt x="-5037" y="39410"/>
                      <a:pt x="939" y="16500"/>
                    </a:cubicBezTo>
                    <a:close/>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任意多边形 27"/>
              <p:cNvSpPr/>
              <p:nvPr/>
            </p:nvSpPr>
            <p:spPr>
              <a:xfrm>
                <a:off x="2500518" y="4409062"/>
                <a:ext cx="255640" cy="461540"/>
              </a:xfrm>
              <a:custGeom>
                <a:avLst/>
                <a:gdLst>
                  <a:gd name="connsiteX0" fmla="*/ 420402 w 665437"/>
                  <a:gd name="connsiteY0" fmla="*/ 0 h 1201399"/>
                  <a:gd name="connsiteX1" fmla="*/ 181343 w 665437"/>
                  <a:gd name="connsiteY1" fmla="*/ 161365 h 1201399"/>
                  <a:gd name="connsiteX2" fmla="*/ 37908 w 665437"/>
                  <a:gd name="connsiteY2" fmla="*/ 173318 h 1201399"/>
                  <a:gd name="connsiteX3" fmla="*/ 2049 w 665437"/>
                  <a:gd name="connsiteY3" fmla="*/ 239059 h 1201399"/>
                  <a:gd name="connsiteX4" fmla="*/ 37908 w 665437"/>
                  <a:gd name="connsiteY4" fmla="*/ 579718 h 1201399"/>
                  <a:gd name="connsiteX5" fmla="*/ 306849 w 665437"/>
                  <a:gd name="connsiteY5" fmla="*/ 753036 h 1201399"/>
                  <a:gd name="connsiteX6" fmla="*/ 282943 w 665437"/>
                  <a:gd name="connsiteY6" fmla="*/ 926353 h 1201399"/>
                  <a:gd name="connsiteX7" fmla="*/ 336731 w 665437"/>
                  <a:gd name="connsiteY7" fmla="*/ 1093695 h 1201399"/>
                  <a:gd name="connsiteX8" fmla="*/ 306849 w 665437"/>
                  <a:gd name="connsiteY8" fmla="*/ 1201271 h 1201399"/>
                  <a:gd name="connsiteX9" fmla="*/ 408449 w 665437"/>
                  <a:gd name="connsiteY9" fmla="*/ 1111624 h 1201399"/>
                  <a:gd name="connsiteX10" fmla="*/ 444308 w 665437"/>
                  <a:gd name="connsiteY10" fmla="*/ 944283 h 1201399"/>
                  <a:gd name="connsiteX11" fmla="*/ 516025 w 665437"/>
                  <a:gd name="connsiteY11" fmla="*/ 818777 h 1201399"/>
                  <a:gd name="connsiteX12" fmla="*/ 665437 w 665437"/>
                  <a:gd name="connsiteY12" fmla="*/ 753036 h 1201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5437" h="1201399">
                    <a:moveTo>
                      <a:pt x="420402" y="0"/>
                    </a:moveTo>
                    <a:cubicBezTo>
                      <a:pt x="332747" y="66239"/>
                      <a:pt x="245092" y="132479"/>
                      <a:pt x="181343" y="161365"/>
                    </a:cubicBezTo>
                    <a:cubicBezTo>
                      <a:pt x="117594" y="190251"/>
                      <a:pt x="67790" y="160369"/>
                      <a:pt x="37908" y="173318"/>
                    </a:cubicBezTo>
                    <a:cubicBezTo>
                      <a:pt x="8026" y="186267"/>
                      <a:pt x="2049" y="171326"/>
                      <a:pt x="2049" y="239059"/>
                    </a:cubicBezTo>
                    <a:cubicBezTo>
                      <a:pt x="2049" y="306792"/>
                      <a:pt x="-12892" y="494055"/>
                      <a:pt x="37908" y="579718"/>
                    </a:cubicBezTo>
                    <a:cubicBezTo>
                      <a:pt x="88708" y="665381"/>
                      <a:pt x="266010" y="695264"/>
                      <a:pt x="306849" y="753036"/>
                    </a:cubicBezTo>
                    <a:cubicBezTo>
                      <a:pt x="347688" y="810808"/>
                      <a:pt x="277963" y="869577"/>
                      <a:pt x="282943" y="926353"/>
                    </a:cubicBezTo>
                    <a:cubicBezTo>
                      <a:pt x="287923" y="983129"/>
                      <a:pt x="332747" y="1047875"/>
                      <a:pt x="336731" y="1093695"/>
                    </a:cubicBezTo>
                    <a:cubicBezTo>
                      <a:pt x="340715" y="1139515"/>
                      <a:pt x="294896" y="1198283"/>
                      <a:pt x="306849" y="1201271"/>
                    </a:cubicBezTo>
                    <a:cubicBezTo>
                      <a:pt x="318802" y="1204259"/>
                      <a:pt x="385539" y="1154455"/>
                      <a:pt x="408449" y="1111624"/>
                    </a:cubicBezTo>
                    <a:cubicBezTo>
                      <a:pt x="431359" y="1068793"/>
                      <a:pt x="426379" y="993091"/>
                      <a:pt x="444308" y="944283"/>
                    </a:cubicBezTo>
                    <a:cubicBezTo>
                      <a:pt x="462237" y="895475"/>
                      <a:pt x="479170" y="850651"/>
                      <a:pt x="516025" y="818777"/>
                    </a:cubicBezTo>
                    <a:cubicBezTo>
                      <a:pt x="552880" y="786903"/>
                      <a:pt x="609158" y="769969"/>
                      <a:pt x="665437" y="753036"/>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任意多边形 28"/>
              <p:cNvSpPr/>
              <p:nvPr/>
            </p:nvSpPr>
            <p:spPr>
              <a:xfrm>
                <a:off x="2693191" y="4801426"/>
                <a:ext cx="48215" cy="91839"/>
              </a:xfrm>
              <a:custGeom>
                <a:avLst/>
                <a:gdLst>
                  <a:gd name="connsiteX0" fmla="*/ 125506 w 125506"/>
                  <a:gd name="connsiteY0" fmla="*/ 0 h 239059"/>
                  <a:gd name="connsiteX1" fmla="*/ 59765 w 125506"/>
                  <a:gd name="connsiteY1" fmla="*/ 23906 h 239059"/>
                  <a:gd name="connsiteX2" fmla="*/ 0 w 125506"/>
                  <a:gd name="connsiteY2" fmla="*/ 143435 h 239059"/>
                  <a:gd name="connsiteX3" fmla="*/ 59765 w 125506"/>
                  <a:gd name="connsiteY3" fmla="*/ 239059 h 239059"/>
                </a:gdLst>
                <a:ahLst/>
                <a:cxnLst>
                  <a:cxn ang="0">
                    <a:pos x="connsiteX0" y="connsiteY0"/>
                  </a:cxn>
                  <a:cxn ang="0">
                    <a:pos x="connsiteX1" y="connsiteY1"/>
                  </a:cxn>
                  <a:cxn ang="0">
                    <a:pos x="connsiteX2" y="connsiteY2"/>
                  </a:cxn>
                  <a:cxn ang="0">
                    <a:pos x="connsiteX3" y="connsiteY3"/>
                  </a:cxn>
                </a:cxnLst>
                <a:rect l="l" t="t" r="r" b="b"/>
                <a:pathLst>
                  <a:path w="125506" h="239059">
                    <a:moveTo>
                      <a:pt x="125506" y="0"/>
                    </a:moveTo>
                    <a:cubicBezTo>
                      <a:pt x="103094" y="0"/>
                      <a:pt x="80683" y="0"/>
                      <a:pt x="59765" y="23906"/>
                    </a:cubicBezTo>
                    <a:cubicBezTo>
                      <a:pt x="38847" y="47812"/>
                      <a:pt x="0" y="107576"/>
                      <a:pt x="0" y="143435"/>
                    </a:cubicBezTo>
                    <a:cubicBezTo>
                      <a:pt x="0" y="179294"/>
                      <a:pt x="29882" y="209176"/>
                      <a:pt x="59765" y="239059"/>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任意多边形 7"/>
            <p:cNvSpPr/>
            <p:nvPr/>
          </p:nvSpPr>
          <p:spPr>
            <a:xfrm rot="20279529">
              <a:off x="2598986" y="4623585"/>
              <a:ext cx="174702" cy="8321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任意多边形 8"/>
            <p:cNvSpPr/>
            <p:nvPr/>
          </p:nvSpPr>
          <p:spPr>
            <a:xfrm rot="20279529">
              <a:off x="2479594" y="4480388"/>
              <a:ext cx="223342" cy="1187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任意多边形 9"/>
            <p:cNvSpPr/>
            <p:nvPr/>
          </p:nvSpPr>
          <p:spPr>
            <a:xfrm rot="20279529">
              <a:off x="2127432" y="4559080"/>
              <a:ext cx="113703" cy="5520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任意多边形 10"/>
            <p:cNvSpPr/>
            <p:nvPr/>
          </p:nvSpPr>
          <p:spPr>
            <a:xfrm rot="20279529">
              <a:off x="2594340" y="4571943"/>
              <a:ext cx="163589" cy="9647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任意多边形 11"/>
            <p:cNvSpPr/>
            <p:nvPr/>
          </p:nvSpPr>
          <p:spPr>
            <a:xfrm rot="20279529">
              <a:off x="2135494" y="4638968"/>
              <a:ext cx="269481" cy="148400"/>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任意多边形 12"/>
            <p:cNvSpPr/>
            <p:nvPr/>
          </p:nvSpPr>
          <p:spPr>
            <a:xfrm rot="20279529">
              <a:off x="2551870" y="4532497"/>
              <a:ext cx="202631" cy="10339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任意多边形 13"/>
            <p:cNvSpPr/>
            <p:nvPr/>
          </p:nvSpPr>
          <p:spPr>
            <a:xfrm rot="20279529">
              <a:off x="2524324" y="4506303"/>
              <a:ext cx="197416" cy="9652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任意多边形 14"/>
            <p:cNvSpPr/>
            <p:nvPr/>
          </p:nvSpPr>
          <p:spPr>
            <a:xfrm rot="20279529">
              <a:off x="2501280" y="4464115"/>
              <a:ext cx="153497" cy="7992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任意多边形 15"/>
            <p:cNvSpPr/>
            <p:nvPr/>
          </p:nvSpPr>
          <p:spPr>
            <a:xfrm rot="20279529">
              <a:off x="2328699" y="4625725"/>
              <a:ext cx="74052" cy="2824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任意多边形 16"/>
            <p:cNvSpPr/>
            <p:nvPr/>
          </p:nvSpPr>
          <p:spPr>
            <a:xfrm rot="20279529">
              <a:off x="2130536" y="4603524"/>
              <a:ext cx="189693" cy="9750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任意多边形 17"/>
            <p:cNvSpPr/>
            <p:nvPr/>
          </p:nvSpPr>
          <p:spPr>
            <a:xfrm rot="20279529">
              <a:off x="2599023" y="4660655"/>
              <a:ext cx="191800" cy="92351"/>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任意多边形 18"/>
            <p:cNvSpPr/>
            <p:nvPr/>
          </p:nvSpPr>
          <p:spPr>
            <a:xfrm rot="20279529">
              <a:off x="2611275" y="4795392"/>
              <a:ext cx="62292" cy="380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任意多边形 19"/>
            <p:cNvSpPr/>
            <p:nvPr/>
          </p:nvSpPr>
          <p:spPr>
            <a:xfrm rot="20279529">
              <a:off x="2492797" y="4489568"/>
              <a:ext cx="71293" cy="5029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0279529">
              <a:off x="2118578" y="4584242"/>
              <a:ext cx="149665" cy="7819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任意多边形 21"/>
            <p:cNvSpPr/>
            <p:nvPr/>
          </p:nvSpPr>
          <p:spPr>
            <a:xfrm rot="20279529">
              <a:off x="2127492" y="4608653"/>
              <a:ext cx="255388" cy="13914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任意多边形 22"/>
            <p:cNvSpPr/>
            <p:nvPr/>
          </p:nvSpPr>
          <p:spPr>
            <a:xfrm rot="20279529">
              <a:off x="2284593" y="4709127"/>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任意多边形 23"/>
            <p:cNvSpPr/>
            <p:nvPr/>
          </p:nvSpPr>
          <p:spPr>
            <a:xfrm rot="20279529">
              <a:off x="2302799" y="4734812"/>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0" name="椭圆 31"/>
          <p:cNvSpPr/>
          <p:nvPr/>
        </p:nvSpPr>
        <p:spPr>
          <a:xfrm rot="16200000">
            <a:off x="4154724" y="2220539"/>
            <a:ext cx="3771716" cy="3732582"/>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88667 w 660227"/>
              <a:gd name="connsiteY0-334" fmla="*/ 94944 h 649385"/>
              <a:gd name="connsiteX1-335" fmla="*/ 410712 w 660227"/>
              <a:gd name="connsiteY1-336" fmla="*/ 10584 h 649385"/>
              <a:gd name="connsiteX2-337" fmla="*/ 659670 w 660227"/>
              <a:gd name="connsiteY2-338" fmla="*/ 332862 h 649385"/>
              <a:gd name="connsiteX3-339" fmla="*/ 331423 w 660227"/>
              <a:gd name="connsiteY3-340" fmla="*/ 649385 h 649385"/>
              <a:gd name="connsiteX4-341" fmla="*/ 3176 w 660227"/>
              <a:gd name="connsiteY4-342" fmla="*/ 332862 h 649385"/>
              <a:gd name="connsiteX5-343" fmla="*/ 62645 w 660227"/>
              <a:gd name="connsiteY5-344" fmla="*/ 129946 h 649385"/>
              <a:gd name="connsiteX0-345" fmla="*/ 88667 w 660227"/>
              <a:gd name="connsiteY0-346" fmla="*/ 98736 h 653177"/>
              <a:gd name="connsiteX1-347" fmla="*/ 410712 w 660227"/>
              <a:gd name="connsiteY1-348" fmla="*/ 14376 h 653177"/>
              <a:gd name="connsiteX2-349" fmla="*/ 659670 w 660227"/>
              <a:gd name="connsiteY2-350" fmla="*/ 336654 h 653177"/>
              <a:gd name="connsiteX3-351" fmla="*/ 331423 w 660227"/>
              <a:gd name="connsiteY3-352" fmla="*/ 653177 h 653177"/>
              <a:gd name="connsiteX4-353" fmla="*/ 3176 w 660227"/>
              <a:gd name="connsiteY4-354" fmla="*/ 336654 h 653177"/>
              <a:gd name="connsiteX5-355" fmla="*/ 62645 w 660227"/>
              <a:gd name="connsiteY5-356" fmla="*/ 133738 h 653177"/>
              <a:gd name="connsiteX0-357" fmla="*/ 88667 w 660338"/>
              <a:gd name="connsiteY0-358" fmla="*/ 92619 h 647060"/>
              <a:gd name="connsiteX1-359" fmla="*/ 410712 w 660338"/>
              <a:gd name="connsiteY1-360" fmla="*/ 8259 h 647060"/>
              <a:gd name="connsiteX2-361" fmla="*/ 659670 w 660338"/>
              <a:gd name="connsiteY2-362" fmla="*/ 330537 h 647060"/>
              <a:gd name="connsiteX3-363" fmla="*/ 331423 w 660338"/>
              <a:gd name="connsiteY3-364" fmla="*/ 647060 h 647060"/>
              <a:gd name="connsiteX4-365" fmla="*/ 3176 w 660338"/>
              <a:gd name="connsiteY4-366" fmla="*/ 330537 h 647060"/>
              <a:gd name="connsiteX5-367" fmla="*/ 62645 w 660338"/>
              <a:gd name="connsiteY5-368" fmla="*/ 127621 h 647060"/>
              <a:gd name="connsiteX0-369" fmla="*/ 88667 w 660338"/>
              <a:gd name="connsiteY0-370" fmla="*/ 92619 h 647060"/>
              <a:gd name="connsiteX1-371" fmla="*/ 410712 w 660338"/>
              <a:gd name="connsiteY1-372" fmla="*/ 8259 h 647060"/>
              <a:gd name="connsiteX2-373" fmla="*/ 659670 w 660338"/>
              <a:gd name="connsiteY2-374" fmla="*/ 330537 h 647060"/>
              <a:gd name="connsiteX3-375" fmla="*/ 331423 w 660338"/>
              <a:gd name="connsiteY3-376" fmla="*/ 647060 h 647060"/>
              <a:gd name="connsiteX4-377" fmla="*/ 3176 w 660338"/>
              <a:gd name="connsiteY4-378" fmla="*/ 330537 h 647060"/>
              <a:gd name="connsiteX5-379" fmla="*/ 62645 w 660338"/>
              <a:gd name="connsiteY5-380" fmla="*/ 127621 h 647060"/>
              <a:gd name="connsiteX0-381" fmla="*/ 88667 w 660440"/>
              <a:gd name="connsiteY0-382" fmla="*/ 92619 h 647060"/>
              <a:gd name="connsiteX1-383" fmla="*/ 410712 w 660440"/>
              <a:gd name="connsiteY1-384" fmla="*/ 8259 h 647060"/>
              <a:gd name="connsiteX2-385" fmla="*/ 659670 w 660440"/>
              <a:gd name="connsiteY2-386" fmla="*/ 330537 h 647060"/>
              <a:gd name="connsiteX3-387" fmla="*/ 331423 w 660440"/>
              <a:gd name="connsiteY3-388" fmla="*/ 647060 h 647060"/>
              <a:gd name="connsiteX4-389" fmla="*/ 3176 w 660440"/>
              <a:gd name="connsiteY4-390" fmla="*/ 330537 h 647060"/>
              <a:gd name="connsiteX5-391" fmla="*/ 62645 w 660440"/>
              <a:gd name="connsiteY5-392" fmla="*/ 127621 h 647060"/>
              <a:gd name="connsiteX0-393" fmla="*/ 88667 w 660843"/>
              <a:gd name="connsiteY0-394" fmla="*/ 96957 h 651398"/>
              <a:gd name="connsiteX1-395" fmla="*/ 415638 w 660843"/>
              <a:gd name="connsiteY1-396" fmla="*/ 7670 h 651398"/>
              <a:gd name="connsiteX2-397" fmla="*/ 659670 w 660843"/>
              <a:gd name="connsiteY2-398" fmla="*/ 334875 h 651398"/>
              <a:gd name="connsiteX3-399" fmla="*/ 331423 w 660843"/>
              <a:gd name="connsiteY3-400" fmla="*/ 651398 h 651398"/>
              <a:gd name="connsiteX4-401" fmla="*/ 3176 w 660843"/>
              <a:gd name="connsiteY4-402" fmla="*/ 334875 h 651398"/>
              <a:gd name="connsiteX5-403" fmla="*/ 62645 w 660843"/>
              <a:gd name="connsiteY5-404" fmla="*/ 131959 h 651398"/>
              <a:gd name="connsiteX0-405" fmla="*/ 88667 w 660991"/>
              <a:gd name="connsiteY0-406" fmla="*/ 96957 h 651398"/>
              <a:gd name="connsiteX1-407" fmla="*/ 415638 w 660991"/>
              <a:gd name="connsiteY1-408" fmla="*/ 7670 h 651398"/>
              <a:gd name="connsiteX2-409" fmla="*/ 659670 w 660991"/>
              <a:gd name="connsiteY2-410" fmla="*/ 334875 h 651398"/>
              <a:gd name="connsiteX3-411" fmla="*/ 331423 w 660991"/>
              <a:gd name="connsiteY3-412" fmla="*/ 651398 h 651398"/>
              <a:gd name="connsiteX4-413" fmla="*/ 3176 w 660991"/>
              <a:gd name="connsiteY4-414" fmla="*/ 334875 h 651398"/>
              <a:gd name="connsiteX5-415" fmla="*/ 62645 w 660991"/>
              <a:gd name="connsiteY5-416" fmla="*/ 131959 h 651398"/>
              <a:gd name="connsiteX0-417" fmla="*/ 88667 w 659672"/>
              <a:gd name="connsiteY0-418" fmla="*/ 96957 h 651398"/>
              <a:gd name="connsiteX1-419" fmla="*/ 415638 w 659672"/>
              <a:gd name="connsiteY1-420" fmla="*/ 7670 h 651398"/>
              <a:gd name="connsiteX2-421" fmla="*/ 659670 w 659672"/>
              <a:gd name="connsiteY2-422" fmla="*/ 334875 h 651398"/>
              <a:gd name="connsiteX3-423" fmla="*/ 331423 w 659672"/>
              <a:gd name="connsiteY3-424" fmla="*/ 651398 h 651398"/>
              <a:gd name="connsiteX4-425" fmla="*/ 3176 w 659672"/>
              <a:gd name="connsiteY4-426" fmla="*/ 334875 h 651398"/>
              <a:gd name="connsiteX5-427" fmla="*/ 62645 w 659672"/>
              <a:gd name="connsiteY5-428" fmla="*/ 131959 h 651398"/>
              <a:gd name="connsiteX0-429" fmla="*/ 88667 w 660991"/>
              <a:gd name="connsiteY0-430" fmla="*/ 96957 h 651398"/>
              <a:gd name="connsiteX1-431" fmla="*/ 415638 w 660991"/>
              <a:gd name="connsiteY1-432" fmla="*/ 7670 h 651398"/>
              <a:gd name="connsiteX2-433" fmla="*/ 659670 w 660991"/>
              <a:gd name="connsiteY2-434" fmla="*/ 334875 h 651398"/>
              <a:gd name="connsiteX3-435" fmla="*/ 331423 w 660991"/>
              <a:gd name="connsiteY3-436" fmla="*/ 651398 h 651398"/>
              <a:gd name="connsiteX4-437" fmla="*/ 3176 w 660991"/>
              <a:gd name="connsiteY4-438" fmla="*/ 334875 h 651398"/>
              <a:gd name="connsiteX5-439" fmla="*/ 62645 w 660991"/>
              <a:gd name="connsiteY5-440" fmla="*/ 131959 h 651398"/>
              <a:gd name="connsiteX0-441" fmla="*/ 88667 w 660843"/>
              <a:gd name="connsiteY0-442" fmla="*/ 98912 h 653353"/>
              <a:gd name="connsiteX1-443" fmla="*/ 415638 w 660843"/>
              <a:gd name="connsiteY1-444" fmla="*/ 9625 h 653353"/>
              <a:gd name="connsiteX2-445" fmla="*/ 659670 w 660843"/>
              <a:gd name="connsiteY2-446" fmla="*/ 336830 h 653353"/>
              <a:gd name="connsiteX3-447" fmla="*/ 331423 w 660843"/>
              <a:gd name="connsiteY3-448" fmla="*/ 653353 h 653353"/>
              <a:gd name="connsiteX4-449" fmla="*/ 3176 w 660843"/>
              <a:gd name="connsiteY4-450" fmla="*/ 336830 h 653353"/>
              <a:gd name="connsiteX5-451" fmla="*/ 62645 w 660843"/>
              <a:gd name="connsiteY5-452" fmla="*/ 133914 h 653353"/>
              <a:gd name="connsiteX0-453" fmla="*/ 88667 w 660203"/>
              <a:gd name="connsiteY0-454" fmla="*/ 98912 h 653353"/>
              <a:gd name="connsiteX1-455" fmla="*/ 415638 w 660203"/>
              <a:gd name="connsiteY1-456" fmla="*/ 9625 h 653353"/>
              <a:gd name="connsiteX2-457" fmla="*/ 659670 w 660203"/>
              <a:gd name="connsiteY2-458" fmla="*/ 336830 h 653353"/>
              <a:gd name="connsiteX3-459" fmla="*/ 331423 w 660203"/>
              <a:gd name="connsiteY3-460" fmla="*/ 653353 h 653353"/>
              <a:gd name="connsiteX4-461" fmla="*/ 3176 w 660203"/>
              <a:gd name="connsiteY4-462" fmla="*/ 336830 h 653353"/>
              <a:gd name="connsiteX5-463" fmla="*/ 62645 w 660203"/>
              <a:gd name="connsiteY5-464" fmla="*/ 133914 h 6533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Lst>
            <a:rect l="l" t="t" r="r" b="b"/>
            <a:pathLst>
              <a:path w="660203" h="653353">
                <a:moveTo>
                  <a:pt x="88667" y="98912"/>
                </a:moveTo>
                <a:cubicBezTo>
                  <a:pt x="160995" y="21905"/>
                  <a:pt x="271208" y="-20178"/>
                  <a:pt x="415638" y="9625"/>
                </a:cubicBezTo>
                <a:cubicBezTo>
                  <a:pt x="560068" y="39428"/>
                  <a:pt x="668779" y="199983"/>
                  <a:pt x="659670" y="336830"/>
                </a:cubicBezTo>
                <a:cubicBezTo>
                  <a:pt x="650561" y="473677"/>
                  <a:pt x="512709" y="653353"/>
                  <a:pt x="331423" y="653353"/>
                </a:cubicBezTo>
                <a:cubicBezTo>
                  <a:pt x="150137" y="653353"/>
                  <a:pt x="14721" y="456654"/>
                  <a:pt x="3176" y="336830"/>
                </a:cubicBezTo>
                <a:cubicBezTo>
                  <a:pt x="-8369" y="217006"/>
                  <a:pt x="11590" y="208728"/>
                  <a:pt x="62645" y="133914"/>
                </a:cubicBezTo>
              </a:path>
            </a:pathLst>
          </a:custGeom>
          <a:noFill/>
          <a:ln w="38100" cap="rnd">
            <a:solidFill>
              <a:srgbClr val="262626"/>
            </a:solidFill>
            <a:prstDash val="solid"/>
            <a:round/>
            <a:tailEnd type="arrow" w="med" len="lg"/>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b="1" dirty="0">
              <a:solidFill>
                <a:schemeClr val="accent1">
                  <a:lumMod val="50000"/>
                </a:schemeClr>
              </a:solidFill>
              <a:cs typeface="+mn-ea"/>
              <a:sym typeface="+mn-lt"/>
            </a:endParaRPr>
          </a:p>
        </p:txBody>
      </p:sp>
      <p:sp>
        <p:nvSpPr>
          <p:cNvPr id="31" name="任意多边形 30"/>
          <p:cNvSpPr/>
          <p:nvPr/>
        </p:nvSpPr>
        <p:spPr>
          <a:xfrm flipH="1">
            <a:off x="3988362" y="473021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cs typeface="+mn-ea"/>
                <a:sym typeface="+mn-lt"/>
              </a:rPr>
              <a:t>2</a:t>
            </a:r>
            <a:endParaRPr lang="zh-CN" altLang="en-US" sz="4400" b="1" dirty="0">
              <a:solidFill>
                <a:srgbClr val="392F2F"/>
              </a:solidFill>
              <a:cs typeface="+mn-ea"/>
              <a:sym typeface="+mn-lt"/>
            </a:endParaRPr>
          </a:p>
        </p:txBody>
      </p:sp>
      <p:sp>
        <p:nvSpPr>
          <p:cNvPr id="32" name="任意多边形 31"/>
          <p:cNvSpPr/>
          <p:nvPr/>
        </p:nvSpPr>
        <p:spPr>
          <a:xfrm flipH="1">
            <a:off x="3988362" y="2742039"/>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cs typeface="+mn-ea"/>
                <a:sym typeface="+mn-lt"/>
              </a:rPr>
              <a:t>1</a:t>
            </a:r>
            <a:endParaRPr lang="zh-CN" altLang="en-US" sz="4400" b="1" dirty="0">
              <a:solidFill>
                <a:srgbClr val="392F2F"/>
              </a:solidFill>
              <a:cs typeface="+mn-ea"/>
              <a:sym typeface="+mn-lt"/>
            </a:endParaRPr>
          </a:p>
        </p:txBody>
      </p:sp>
      <p:sp>
        <p:nvSpPr>
          <p:cNvPr id="33" name="任意多边形 32"/>
          <p:cNvSpPr/>
          <p:nvPr/>
        </p:nvSpPr>
        <p:spPr>
          <a:xfrm flipH="1">
            <a:off x="7327193" y="473021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cs typeface="+mn-ea"/>
                <a:sym typeface="+mn-lt"/>
              </a:rPr>
              <a:t>4</a:t>
            </a:r>
            <a:endParaRPr lang="zh-CN" altLang="en-US" sz="4400" b="1" dirty="0">
              <a:solidFill>
                <a:srgbClr val="392F2F"/>
              </a:solidFill>
              <a:cs typeface="+mn-ea"/>
              <a:sym typeface="+mn-lt"/>
            </a:endParaRPr>
          </a:p>
        </p:txBody>
      </p:sp>
      <p:sp>
        <p:nvSpPr>
          <p:cNvPr id="34" name="任意多边形 33"/>
          <p:cNvSpPr/>
          <p:nvPr/>
        </p:nvSpPr>
        <p:spPr>
          <a:xfrm flipH="1">
            <a:off x="7327193" y="2742039"/>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cs typeface="+mn-ea"/>
                <a:sym typeface="+mn-lt"/>
              </a:rPr>
              <a:t>3</a:t>
            </a:r>
            <a:endParaRPr lang="zh-CN" altLang="en-US" sz="4400" b="1" dirty="0">
              <a:solidFill>
                <a:srgbClr val="392F2F"/>
              </a:solidFill>
              <a:cs typeface="+mn-ea"/>
              <a:sym typeface="+mn-lt"/>
            </a:endParaRPr>
          </a:p>
        </p:txBody>
      </p:sp>
      <p:sp>
        <p:nvSpPr>
          <p:cNvPr id="35" name="矩形 34"/>
          <p:cNvSpPr>
            <a:spLocks noChangeArrowheads="1"/>
          </p:cNvSpPr>
          <p:nvPr/>
        </p:nvSpPr>
        <p:spPr bwMode="auto">
          <a:xfrm>
            <a:off x="587523" y="2580164"/>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36" name="矩形 35"/>
          <p:cNvSpPr>
            <a:spLocks noChangeArrowheads="1"/>
          </p:cNvSpPr>
          <p:nvPr/>
        </p:nvSpPr>
        <p:spPr bwMode="auto">
          <a:xfrm>
            <a:off x="602602" y="4504296"/>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37" name="矩形 36"/>
          <p:cNvSpPr>
            <a:spLocks noChangeArrowheads="1"/>
          </p:cNvSpPr>
          <p:nvPr/>
        </p:nvSpPr>
        <p:spPr bwMode="auto">
          <a:xfrm>
            <a:off x="8249605" y="2580164"/>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
        <p:nvSpPr>
          <p:cNvPr id="38" name="矩形 37"/>
          <p:cNvSpPr>
            <a:spLocks noChangeArrowheads="1"/>
          </p:cNvSpPr>
          <p:nvPr/>
        </p:nvSpPr>
        <p:spPr bwMode="auto">
          <a:xfrm>
            <a:off x="8264684" y="4504296"/>
            <a:ext cx="2684043" cy="97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latin typeface="+mn-lt"/>
                <a:ea typeface="+mn-ea"/>
                <a:cs typeface="+mn-ea"/>
                <a:sym typeface="+mn-lt"/>
              </a:rPr>
              <a:t>单击此处输入标题</a:t>
            </a:r>
            <a:endParaRPr lang="en-US" altLang="zh-CN" sz="2400" dirty="0">
              <a:solidFill>
                <a:srgbClr val="392F2F"/>
              </a:solidFill>
              <a:latin typeface="+mn-lt"/>
              <a:ea typeface="+mn-ea"/>
              <a:cs typeface="+mn-ea"/>
              <a:sym typeface="+mn-lt"/>
            </a:endParaRPr>
          </a:p>
          <a:p>
            <a:pPr>
              <a:buNone/>
            </a:pPr>
            <a:r>
              <a:rPr lang="zh-CN" altLang="en-US" sz="1400" dirty="0">
                <a:solidFill>
                  <a:srgbClr val="392F2F"/>
                </a:solidFill>
                <a:latin typeface="+mn-lt"/>
                <a:ea typeface="+mn-ea"/>
                <a:cs typeface="+mn-ea"/>
                <a:sym typeface="+mn-lt"/>
              </a:rPr>
              <a:t>请在这里输入您的主要叙述内容</a:t>
            </a:r>
            <a:endParaRPr lang="en-US" altLang="zh-CN" sz="1400" dirty="0">
              <a:solidFill>
                <a:srgbClr val="392F2F"/>
              </a:solidFill>
              <a:latin typeface="+mn-lt"/>
              <a:ea typeface="+mn-ea"/>
              <a:cs typeface="+mn-ea"/>
              <a:sym typeface="+mn-lt"/>
            </a:endParaRPr>
          </a:p>
          <a:p>
            <a:pPr>
              <a:buNone/>
            </a:pPr>
            <a:r>
              <a:rPr lang="zh-CN" altLang="en-US" sz="1400" dirty="0">
                <a:solidFill>
                  <a:schemeClr val="tx1">
                    <a:lumMod val="85000"/>
                    <a:lumOff val="15000"/>
                  </a:schemeClr>
                </a:solidFill>
                <a:latin typeface="+mn-lt"/>
                <a:ea typeface="+mn-ea"/>
                <a:cs typeface="+mn-ea"/>
                <a:sym typeface="+mn-lt"/>
              </a:rPr>
              <a:t>请在这里输入您的主要叙述内容</a:t>
            </a:r>
            <a:endParaRPr lang="en-US" altLang="zh-CN" sz="1400" dirty="0">
              <a:solidFill>
                <a:schemeClr val="tx1">
                  <a:lumMod val="85000"/>
                  <a:lumOff val="15000"/>
                </a:schemeClr>
              </a:solidFill>
              <a:latin typeface="+mn-lt"/>
              <a:ea typeface="+mn-ea"/>
              <a:cs typeface="+mn-ea"/>
              <a:sym typeface="+mn-lt"/>
            </a:endParaRPr>
          </a:p>
        </p:txBody>
      </p:sp>
    </p:spTree>
    <p:extLst>
      <p:ext uri="{BB962C8B-B14F-4D97-AF65-F5344CB8AC3E}">
        <p14:creationId xmlns:p14="http://schemas.microsoft.com/office/powerpoint/2010/main" val="223403090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31"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1000" fill="hold"/>
                                        <p:tgtEl>
                                          <p:spTgt spid="30"/>
                                        </p:tgtEl>
                                        <p:attrNameLst>
                                          <p:attrName>ppt_w</p:attrName>
                                        </p:attrNameLst>
                                      </p:cBhvr>
                                      <p:tavLst>
                                        <p:tav tm="0">
                                          <p:val>
                                            <p:fltVal val="0"/>
                                          </p:val>
                                        </p:tav>
                                        <p:tav tm="100000">
                                          <p:val>
                                            <p:strVal val="#ppt_w"/>
                                          </p:val>
                                        </p:tav>
                                      </p:tavLst>
                                    </p:anim>
                                    <p:anim calcmode="lin" valueType="num">
                                      <p:cBhvr>
                                        <p:cTn id="12" dur="1000" fill="hold"/>
                                        <p:tgtEl>
                                          <p:spTgt spid="30"/>
                                        </p:tgtEl>
                                        <p:attrNameLst>
                                          <p:attrName>ppt_h</p:attrName>
                                        </p:attrNameLst>
                                      </p:cBhvr>
                                      <p:tavLst>
                                        <p:tav tm="0">
                                          <p:val>
                                            <p:fltVal val="0"/>
                                          </p:val>
                                        </p:tav>
                                        <p:tav tm="100000">
                                          <p:val>
                                            <p:strVal val="#ppt_h"/>
                                          </p:val>
                                        </p:tav>
                                      </p:tavLst>
                                    </p:anim>
                                    <p:anim calcmode="lin" valueType="num">
                                      <p:cBhvr>
                                        <p:cTn id="13" dur="1000" fill="hold"/>
                                        <p:tgtEl>
                                          <p:spTgt spid="30"/>
                                        </p:tgtEl>
                                        <p:attrNameLst>
                                          <p:attrName>style.rotation</p:attrName>
                                        </p:attrNameLst>
                                      </p:cBhvr>
                                      <p:tavLst>
                                        <p:tav tm="0">
                                          <p:val>
                                            <p:fltVal val="90"/>
                                          </p:val>
                                        </p:tav>
                                        <p:tav tm="100000">
                                          <p:val>
                                            <p:fltVal val="0"/>
                                          </p:val>
                                        </p:tav>
                                      </p:tavLst>
                                    </p:anim>
                                    <p:animEffect transition="in" filter="fade">
                                      <p:cBhvr>
                                        <p:cTn id="14" dur="1000"/>
                                        <p:tgtEl>
                                          <p:spTgt spid="30"/>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par>
                          <p:cTn id="28" fill="hold">
                            <p:stCondLst>
                              <p:cond delay="2750"/>
                            </p:stCondLst>
                            <p:childTnLst>
                              <p:par>
                                <p:cTn id="29" presetID="22" presetClass="entr" presetSubtype="8"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wipe(left)">
                                      <p:cBhvr>
                                        <p:cTn id="31" dur="500"/>
                                        <p:tgtEl>
                                          <p:spTgt spid="35"/>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left)">
                                      <p:cBhvr>
                                        <p:cTn id="34" dur="500"/>
                                        <p:tgtEl>
                                          <p:spTgt spid="36"/>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left)">
                                      <p:cBhvr>
                                        <p:cTn id="37" dur="500"/>
                                        <p:tgtEl>
                                          <p:spTgt spid="37"/>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wipe(left)">
                                      <p:cBhvr>
                                        <p:cTn id="4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5" grpId="0"/>
      <p:bldP spid="36" grpId="0"/>
      <p:bldP spid="37" grpId="0"/>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a:solidFill>
                  <a:schemeClr val="tx1">
                    <a:lumMod val="85000"/>
                    <a:lumOff val="15000"/>
                  </a:schemeClr>
                </a:solidFill>
                <a:cs typeface="+mn-ea"/>
                <a:sym typeface="+mn-lt"/>
              </a:rPr>
              <a:t>请添加您的标题</a:t>
            </a:r>
            <a:endParaRPr lang="zh-CN" altLang="en-US" sz="6600" b="1" dirty="0">
              <a:solidFill>
                <a:schemeClr val="tx1">
                  <a:lumMod val="85000"/>
                  <a:lumOff val="15000"/>
                </a:schemeClr>
              </a:solidFill>
              <a:cs typeface="+mn-ea"/>
              <a:sym typeface="+mn-lt"/>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组合 5"/>
          <p:cNvGrpSpPr/>
          <p:nvPr/>
        </p:nvGrpSpPr>
        <p:grpSpPr>
          <a:xfrm flipH="1">
            <a:off x="9642699" y="2756898"/>
            <a:ext cx="1140764" cy="2174633"/>
            <a:chOff x="7313614" y="5424488"/>
            <a:chExt cx="363538" cy="641350"/>
          </a:xfrm>
          <a:solidFill>
            <a:schemeClr val="tx1">
              <a:lumMod val="75000"/>
              <a:lumOff val="25000"/>
            </a:schemeClr>
          </a:solidFill>
        </p:grpSpPr>
        <p:sp>
          <p:nvSpPr>
            <p:cNvPr id="7" name="Freeform 1842"/>
            <p:cNvSpPr>
              <a:spLocks noEditPoints="1"/>
            </p:cNvSpPr>
            <p:nvPr/>
          </p:nvSpPr>
          <p:spPr bwMode="auto">
            <a:xfrm>
              <a:off x="7394577" y="5473701"/>
              <a:ext cx="217488" cy="217488"/>
            </a:xfrm>
            <a:custGeom>
              <a:avLst/>
              <a:gdLst>
                <a:gd name="T0" fmla="*/ 0 w 125"/>
                <a:gd name="T1" fmla="*/ 62 h 125"/>
                <a:gd name="T2" fmla="*/ 63 w 125"/>
                <a:gd name="T3" fmla="*/ 0 h 125"/>
                <a:gd name="T4" fmla="*/ 63 w 125"/>
                <a:gd name="T5" fmla="*/ 0 h 125"/>
                <a:gd name="T6" fmla="*/ 125 w 125"/>
                <a:gd name="T7" fmla="*/ 62 h 125"/>
                <a:gd name="T8" fmla="*/ 125 w 125"/>
                <a:gd name="T9" fmla="*/ 62 h 125"/>
                <a:gd name="T10" fmla="*/ 63 w 125"/>
                <a:gd name="T11" fmla="*/ 125 h 125"/>
                <a:gd name="T12" fmla="*/ 63 w 125"/>
                <a:gd name="T13" fmla="*/ 125 h 125"/>
                <a:gd name="T14" fmla="*/ 0 w 125"/>
                <a:gd name="T15" fmla="*/ 62 h 125"/>
                <a:gd name="T16" fmla="*/ 4 w 125"/>
                <a:gd name="T17" fmla="*/ 62 h 125"/>
                <a:gd name="T18" fmla="*/ 63 w 125"/>
                <a:gd name="T19" fmla="*/ 121 h 125"/>
                <a:gd name="T20" fmla="*/ 63 w 125"/>
                <a:gd name="T21" fmla="*/ 121 h 125"/>
                <a:gd name="T22" fmla="*/ 121 w 125"/>
                <a:gd name="T23" fmla="*/ 62 h 125"/>
                <a:gd name="T24" fmla="*/ 121 w 125"/>
                <a:gd name="T25" fmla="*/ 62 h 125"/>
                <a:gd name="T26" fmla="*/ 63 w 125"/>
                <a:gd name="T27" fmla="*/ 4 h 125"/>
                <a:gd name="T28" fmla="*/ 63 w 125"/>
                <a:gd name="T29" fmla="*/ 4 h 125"/>
                <a:gd name="T30" fmla="*/ 4 w 125"/>
                <a:gd name="T3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125">
                  <a:moveTo>
                    <a:pt x="0" y="62"/>
                  </a:moveTo>
                  <a:cubicBezTo>
                    <a:pt x="0" y="28"/>
                    <a:pt x="28" y="0"/>
                    <a:pt x="63" y="0"/>
                  </a:cubicBezTo>
                  <a:cubicBezTo>
                    <a:pt x="63" y="0"/>
                    <a:pt x="63" y="0"/>
                    <a:pt x="63" y="0"/>
                  </a:cubicBezTo>
                  <a:cubicBezTo>
                    <a:pt x="97" y="0"/>
                    <a:pt x="125" y="28"/>
                    <a:pt x="125" y="62"/>
                  </a:cubicBezTo>
                  <a:cubicBezTo>
                    <a:pt x="125" y="62"/>
                    <a:pt x="125" y="62"/>
                    <a:pt x="125" y="62"/>
                  </a:cubicBezTo>
                  <a:cubicBezTo>
                    <a:pt x="125" y="97"/>
                    <a:pt x="97" y="125"/>
                    <a:pt x="63" y="125"/>
                  </a:cubicBezTo>
                  <a:cubicBezTo>
                    <a:pt x="63" y="125"/>
                    <a:pt x="63" y="125"/>
                    <a:pt x="63" y="125"/>
                  </a:cubicBezTo>
                  <a:cubicBezTo>
                    <a:pt x="28" y="125"/>
                    <a:pt x="0" y="97"/>
                    <a:pt x="0" y="62"/>
                  </a:cubicBezTo>
                  <a:close/>
                  <a:moveTo>
                    <a:pt x="4" y="62"/>
                  </a:moveTo>
                  <a:cubicBezTo>
                    <a:pt x="4" y="95"/>
                    <a:pt x="30" y="121"/>
                    <a:pt x="63" y="121"/>
                  </a:cubicBezTo>
                  <a:cubicBezTo>
                    <a:pt x="63" y="121"/>
                    <a:pt x="63" y="121"/>
                    <a:pt x="63" y="121"/>
                  </a:cubicBezTo>
                  <a:cubicBezTo>
                    <a:pt x="95" y="121"/>
                    <a:pt x="121" y="95"/>
                    <a:pt x="121" y="62"/>
                  </a:cubicBezTo>
                  <a:cubicBezTo>
                    <a:pt x="121" y="62"/>
                    <a:pt x="121" y="62"/>
                    <a:pt x="121" y="62"/>
                  </a:cubicBezTo>
                  <a:cubicBezTo>
                    <a:pt x="121" y="30"/>
                    <a:pt x="95" y="4"/>
                    <a:pt x="63" y="4"/>
                  </a:cubicBezTo>
                  <a:cubicBezTo>
                    <a:pt x="63" y="4"/>
                    <a:pt x="63" y="4"/>
                    <a:pt x="63" y="4"/>
                  </a:cubicBezTo>
                  <a:cubicBezTo>
                    <a:pt x="30" y="4"/>
                    <a:pt x="4" y="30"/>
                    <a:pt x="4"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1843"/>
            <p:cNvSpPr>
              <a:spLocks noEditPoints="1"/>
            </p:cNvSpPr>
            <p:nvPr/>
          </p:nvSpPr>
          <p:spPr bwMode="auto">
            <a:xfrm>
              <a:off x="7391402" y="5470526"/>
              <a:ext cx="225425" cy="223838"/>
            </a:xfrm>
            <a:custGeom>
              <a:avLst/>
              <a:gdLst>
                <a:gd name="T0" fmla="*/ 0 w 129"/>
                <a:gd name="T1" fmla="*/ 64 h 129"/>
                <a:gd name="T2" fmla="*/ 65 w 129"/>
                <a:gd name="T3" fmla="*/ 0 h 129"/>
                <a:gd name="T4" fmla="*/ 65 w 129"/>
                <a:gd name="T5" fmla="*/ 0 h 129"/>
                <a:gd name="T6" fmla="*/ 129 w 129"/>
                <a:gd name="T7" fmla="*/ 64 h 129"/>
                <a:gd name="T8" fmla="*/ 129 w 129"/>
                <a:gd name="T9" fmla="*/ 64 h 129"/>
                <a:gd name="T10" fmla="*/ 65 w 129"/>
                <a:gd name="T11" fmla="*/ 129 h 129"/>
                <a:gd name="T12" fmla="*/ 65 w 129"/>
                <a:gd name="T13" fmla="*/ 129 h 129"/>
                <a:gd name="T14" fmla="*/ 0 w 129"/>
                <a:gd name="T15" fmla="*/ 64 h 129"/>
                <a:gd name="T16" fmla="*/ 125 w 129"/>
                <a:gd name="T17" fmla="*/ 64 h 129"/>
                <a:gd name="T18" fmla="*/ 69 w 129"/>
                <a:gd name="T19" fmla="*/ 125 h 129"/>
                <a:gd name="T20" fmla="*/ 69 w 129"/>
                <a:gd name="T21" fmla="*/ 125 h 129"/>
                <a:gd name="T22" fmla="*/ 125 w 129"/>
                <a:gd name="T23" fmla="*/ 64 h 129"/>
                <a:gd name="T24" fmla="*/ 125 w 129"/>
                <a:gd name="T25" fmla="*/ 64 h 129"/>
                <a:gd name="T26" fmla="*/ 65 w 129"/>
                <a:gd name="T27" fmla="*/ 4 h 129"/>
                <a:gd name="T28" fmla="*/ 65 w 129"/>
                <a:gd name="T29" fmla="*/ 4 h 129"/>
                <a:gd name="T30" fmla="*/ 125 w 129"/>
                <a:gd name="T31" fmla="*/ 64 h 129"/>
                <a:gd name="T32" fmla="*/ 65 w 129"/>
                <a:gd name="T33" fmla="*/ 121 h 129"/>
                <a:gd name="T34" fmla="*/ 121 w 129"/>
                <a:gd name="T35" fmla="*/ 64 h 129"/>
                <a:gd name="T36" fmla="*/ 121 w 129"/>
                <a:gd name="T37" fmla="*/ 64 h 129"/>
                <a:gd name="T38" fmla="*/ 65 w 129"/>
                <a:gd name="T39" fmla="*/ 8 h 129"/>
                <a:gd name="T40" fmla="*/ 65 w 129"/>
                <a:gd name="T41" fmla="*/ 8 h 129"/>
                <a:gd name="T42" fmla="*/ 8 w 129"/>
                <a:gd name="T43" fmla="*/ 64 h 129"/>
                <a:gd name="T44" fmla="*/ 8 w 129"/>
                <a:gd name="T45" fmla="*/ 64 h 129"/>
                <a:gd name="T46" fmla="*/ 65 w 129"/>
                <a:gd name="T47" fmla="*/ 121 h 129"/>
                <a:gd name="T48" fmla="*/ 22 w 129"/>
                <a:gd name="T49" fmla="*/ 22 h 129"/>
                <a:gd name="T50" fmla="*/ 63 w 129"/>
                <a:gd name="T51" fmla="*/ 4 h 129"/>
                <a:gd name="T52" fmla="*/ 63 w 129"/>
                <a:gd name="T53" fmla="*/ 4 h 129"/>
                <a:gd name="T54" fmla="*/ 22 w 129"/>
                <a:gd name="T5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 h="129">
                  <a:moveTo>
                    <a:pt x="0" y="64"/>
                  </a:moveTo>
                  <a:cubicBezTo>
                    <a:pt x="0" y="29"/>
                    <a:pt x="29" y="0"/>
                    <a:pt x="65" y="0"/>
                  </a:cubicBezTo>
                  <a:cubicBezTo>
                    <a:pt x="65" y="0"/>
                    <a:pt x="65" y="0"/>
                    <a:pt x="65" y="0"/>
                  </a:cubicBezTo>
                  <a:cubicBezTo>
                    <a:pt x="100" y="0"/>
                    <a:pt x="129" y="29"/>
                    <a:pt x="129" y="64"/>
                  </a:cubicBezTo>
                  <a:cubicBezTo>
                    <a:pt x="129" y="64"/>
                    <a:pt x="129" y="64"/>
                    <a:pt x="129" y="64"/>
                  </a:cubicBezTo>
                  <a:cubicBezTo>
                    <a:pt x="129" y="100"/>
                    <a:pt x="100" y="129"/>
                    <a:pt x="65" y="129"/>
                  </a:cubicBezTo>
                  <a:cubicBezTo>
                    <a:pt x="65" y="129"/>
                    <a:pt x="65" y="129"/>
                    <a:pt x="65" y="129"/>
                  </a:cubicBezTo>
                  <a:cubicBezTo>
                    <a:pt x="29" y="129"/>
                    <a:pt x="0" y="100"/>
                    <a:pt x="0" y="64"/>
                  </a:cubicBezTo>
                  <a:close/>
                  <a:moveTo>
                    <a:pt x="125" y="64"/>
                  </a:moveTo>
                  <a:cubicBezTo>
                    <a:pt x="125" y="96"/>
                    <a:pt x="100" y="122"/>
                    <a:pt x="69" y="125"/>
                  </a:cubicBezTo>
                  <a:cubicBezTo>
                    <a:pt x="69" y="125"/>
                    <a:pt x="69" y="125"/>
                    <a:pt x="69" y="125"/>
                  </a:cubicBezTo>
                  <a:cubicBezTo>
                    <a:pt x="100" y="122"/>
                    <a:pt x="125" y="96"/>
                    <a:pt x="125" y="64"/>
                  </a:cubicBezTo>
                  <a:cubicBezTo>
                    <a:pt x="125" y="64"/>
                    <a:pt x="125" y="64"/>
                    <a:pt x="125" y="64"/>
                  </a:cubicBezTo>
                  <a:cubicBezTo>
                    <a:pt x="125" y="31"/>
                    <a:pt x="98" y="4"/>
                    <a:pt x="65" y="4"/>
                  </a:cubicBezTo>
                  <a:cubicBezTo>
                    <a:pt x="65" y="4"/>
                    <a:pt x="65" y="4"/>
                    <a:pt x="65" y="4"/>
                  </a:cubicBezTo>
                  <a:cubicBezTo>
                    <a:pt x="98" y="4"/>
                    <a:pt x="125" y="31"/>
                    <a:pt x="125" y="64"/>
                  </a:cubicBezTo>
                  <a:close/>
                  <a:moveTo>
                    <a:pt x="65" y="121"/>
                  </a:moveTo>
                  <a:cubicBezTo>
                    <a:pt x="96" y="121"/>
                    <a:pt x="121" y="95"/>
                    <a:pt x="121" y="64"/>
                  </a:cubicBezTo>
                  <a:cubicBezTo>
                    <a:pt x="121" y="64"/>
                    <a:pt x="121" y="64"/>
                    <a:pt x="121" y="64"/>
                  </a:cubicBezTo>
                  <a:cubicBezTo>
                    <a:pt x="121" y="33"/>
                    <a:pt x="96" y="8"/>
                    <a:pt x="65" y="8"/>
                  </a:cubicBezTo>
                  <a:cubicBezTo>
                    <a:pt x="65" y="8"/>
                    <a:pt x="65" y="8"/>
                    <a:pt x="65" y="8"/>
                  </a:cubicBezTo>
                  <a:cubicBezTo>
                    <a:pt x="33" y="8"/>
                    <a:pt x="8" y="33"/>
                    <a:pt x="8" y="64"/>
                  </a:cubicBezTo>
                  <a:cubicBezTo>
                    <a:pt x="8" y="64"/>
                    <a:pt x="8" y="64"/>
                    <a:pt x="8" y="64"/>
                  </a:cubicBezTo>
                  <a:cubicBezTo>
                    <a:pt x="8" y="95"/>
                    <a:pt x="33" y="121"/>
                    <a:pt x="65" y="121"/>
                  </a:cubicBezTo>
                  <a:close/>
                  <a:moveTo>
                    <a:pt x="22" y="22"/>
                  </a:moveTo>
                  <a:cubicBezTo>
                    <a:pt x="33" y="11"/>
                    <a:pt x="47" y="4"/>
                    <a:pt x="63" y="4"/>
                  </a:cubicBezTo>
                  <a:cubicBezTo>
                    <a:pt x="63" y="4"/>
                    <a:pt x="63" y="4"/>
                    <a:pt x="63" y="4"/>
                  </a:cubicBezTo>
                  <a:cubicBezTo>
                    <a:pt x="47" y="4"/>
                    <a:pt x="33" y="11"/>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Freeform 1844"/>
            <p:cNvSpPr/>
            <p:nvPr/>
          </p:nvSpPr>
          <p:spPr bwMode="auto">
            <a:xfrm>
              <a:off x="7377114" y="5583238"/>
              <a:ext cx="22225" cy="19050"/>
            </a:xfrm>
            <a:custGeom>
              <a:avLst/>
              <a:gdLst>
                <a:gd name="T0" fmla="*/ 0 w 14"/>
                <a:gd name="T1" fmla="*/ 8 h 12"/>
                <a:gd name="T2" fmla="*/ 12 w 14"/>
                <a:gd name="T3" fmla="*/ 0 h 12"/>
                <a:gd name="T4" fmla="*/ 14 w 14"/>
                <a:gd name="T5" fmla="*/ 4 h 12"/>
                <a:gd name="T6" fmla="*/ 2 w 14"/>
                <a:gd name="T7" fmla="*/ 12 h 12"/>
                <a:gd name="T8" fmla="*/ 0 w 14"/>
                <a:gd name="T9" fmla="*/ 8 h 12"/>
                <a:gd name="T10" fmla="*/ 0 w 14"/>
                <a:gd name="T11" fmla="*/ 8 h 12"/>
              </a:gdLst>
              <a:ahLst/>
              <a:cxnLst>
                <a:cxn ang="0">
                  <a:pos x="T0" y="T1"/>
                </a:cxn>
                <a:cxn ang="0">
                  <a:pos x="T2" y="T3"/>
                </a:cxn>
                <a:cxn ang="0">
                  <a:pos x="T4" y="T5"/>
                </a:cxn>
                <a:cxn ang="0">
                  <a:pos x="T6" y="T7"/>
                </a:cxn>
                <a:cxn ang="0">
                  <a:pos x="T8" y="T9"/>
                </a:cxn>
                <a:cxn ang="0">
                  <a:pos x="T10" y="T11"/>
                </a:cxn>
              </a:cxnLst>
              <a:rect l="0" t="0" r="r" b="b"/>
              <a:pathLst>
                <a:path w="14" h="12">
                  <a:moveTo>
                    <a:pt x="0" y="8"/>
                  </a:moveTo>
                  <a:lnTo>
                    <a:pt x="12" y="0"/>
                  </a:lnTo>
                  <a:lnTo>
                    <a:pt x="14" y="4"/>
                  </a:lnTo>
                  <a:lnTo>
                    <a:pt x="2" y="12"/>
                  </a:lnTo>
                  <a:lnTo>
                    <a:pt x="0" y="8"/>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1845"/>
            <p:cNvSpPr/>
            <p:nvPr/>
          </p:nvSpPr>
          <p:spPr bwMode="auto">
            <a:xfrm>
              <a:off x="7372352" y="5580063"/>
              <a:ext cx="33338" cy="25400"/>
            </a:xfrm>
            <a:custGeom>
              <a:avLst/>
              <a:gdLst>
                <a:gd name="T0" fmla="*/ 1 w 21"/>
                <a:gd name="T1" fmla="*/ 11 h 16"/>
                <a:gd name="T2" fmla="*/ 3 w 21"/>
                <a:gd name="T3" fmla="*/ 10 h 16"/>
                <a:gd name="T4" fmla="*/ 4 w 21"/>
                <a:gd name="T5" fmla="*/ 12 h 16"/>
                <a:gd name="T6" fmla="*/ 3 w 21"/>
                <a:gd name="T7" fmla="*/ 10 h 16"/>
                <a:gd name="T8" fmla="*/ 1 w 21"/>
                <a:gd name="T9" fmla="*/ 11 h 16"/>
                <a:gd name="T10" fmla="*/ 0 w 21"/>
                <a:gd name="T11" fmla="*/ 9 h 16"/>
                <a:gd name="T12" fmla="*/ 16 w 21"/>
                <a:gd name="T13" fmla="*/ 0 h 16"/>
                <a:gd name="T14" fmla="*/ 21 w 21"/>
                <a:gd name="T15" fmla="*/ 8 h 16"/>
                <a:gd name="T16" fmla="*/ 4 w 21"/>
                <a:gd name="T17" fmla="*/ 16 h 16"/>
                <a:gd name="T18" fmla="*/ 1 w 21"/>
                <a:gd name="T19" fmla="*/ 11 h 16"/>
                <a:gd name="T20" fmla="*/ 1 w 21"/>
                <a:gd name="T2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 y="11"/>
                  </a:moveTo>
                  <a:lnTo>
                    <a:pt x="3" y="10"/>
                  </a:lnTo>
                  <a:lnTo>
                    <a:pt x="4" y="12"/>
                  </a:lnTo>
                  <a:lnTo>
                    <a:pt x="3" y="10"/>
                  </a:lnTo>
                  <a:lnTo>
                    <a:pt x="1" y="11"/>
                  </a:lnTo>
                  <a:lnTo>
                    <a:pt x="0" y="9"/>
                  </a:lnTo>
                  <a:lnTo>
                    <a:pt x="16" y="0"/>
                  </a:lnTo>
                  <a:lnTo>
                    <a:pt x="21" y="8"/>
                  </a:lnTo>
                  <a:lnTo>
                    <a:pt x="4" y="16"/>
                  </a:lnTo>
                  <a:lnTo>
                    <a:pt x="1" y="11"/>
                  </a:lnTo>
                  <a:lnTo>
                    <a:pt x="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1846"/>
            <p:cNvSpPr/>
            <p:nvPr/>
          </p:nvSpPr>
          <p:spPr bwMode="auto">
            <a:xfrm>
              <a:off x="7413627" y="5589588"/>
              <a:ext cx="84138" cy="58738"/>
            </a:xfrm>
            <a:custGeom>
              <a:avLst/>
              <a:gdLst>
                <a:gd name="T0" fmla="*/ 0 w 48"/>
                <a:gd name="T1" fmla="*/ 30 h 33"/>
                <a:gd name="T2" fmla="*/ 0 w 48"/>
                <a:gd name="T3" fmla="*/ 30 h 33"/>
                <a:gd name="T4" fmla="*/ 2 w 48"/>
                <a:gd name="T5" fmla="*/ 26 h 33"/>
                <a:gd name="T6" fmla="*/ 5 w 48"/>
                <a:gd name="T7" fmla="*/ 28 h 33"/>
                <a:gd name="T8" fmla="*/ 5 w 48"/>
                <a:gd name="T9" fmla="*/ 28 h 33"/>
                <a:gd name="T10" fmla="*/ 13 w 48"/>
                <a:gd name="T11" fmla="*/ 29 h 33"/>
                <a:gd name="T12" fmla="*/ 13 w 48"/>
                <a:gd name="T13" fmla="*/ 29 h 33"/>
                <a:gd name="T14" fmla="*/ 23 w 48"/>
                <a:gd name="T15" fmla="*/ 26 h 33"/>
                <a:gd name="T16" fmla="*/ 23 w 48"/>
                <a:gd name="T17" fmla="*/ 26 h 33"/>
                <a:gd name="T18" fmla="*/ 37 w 48"/>
                <a:gd name="T19" fmla="*/ 11 h 33"/>
                <a:gd name="T20" fmla="*/ 37 w 48"/>
                <a:gd name="T21" fmla="*/ 11 h 33"/>
                <a:gd name="T22" fmla="*/ 44 w 48"/>
                <a:gd name="T23" fmla="*/ 0 h 33"/>
                <a:gd name="T24" fmla="*/ 44 w 48"/>
                <a:gd name="T25" fmla="*/ 0 h 33"/>
                <a:gd name="T26" fmla="*/ 48 w 48"/>
                <a:gd name="T27" fmla="*/ 3 h 33"/>
                <a:gd name="T28" fmla="*/ 25 w 48"/>
                <a:gd name="T29" fmla="*/ 30 h 33"/>
                <a:gd name="T30" fmla="*/ 25 w 48"/>
                <a:gd name="T31" fmla="*/ 30 h 33"/>
                <a:gd name="T32" fmla="*/ 13 w 48"/>
                <a:gd name="T33" fmla="*/ 33 h 33"/>
                <a:gd name="T34" fmla="*/ 13 w 48"/>
                <a:gd name="T35" fmla="*/ 33 h 33"/>
                <a:gd name="T36" fmla="*/ 0 w 48"/>
                <a:gd name="T3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0" y="30"/>
                  </a:moveTo>
                  <a:cubicBezTo>
                    <a:pt x="0" y="30"/>
                    <a:pt x="0" y="30"/>
                    <a:pt x="0" y="30"/>
                  </a:cubicBezTo>
                  <a:cubicBezTo>
                    <a:pt x="2" y="26"/>
                    <a:pt x="2" y="26"/>
                    <a:pt x="2" y="26"/>
                  </a:cubicBezTo>
                  <a:cubicBezTo>
                    <a:pt x="2" y="26"/>
                    <a:pt x="3" y="27"/>
                    <a:pt x="5" y="28"/>
                  </a:cubicBezTo>
                  <a:cubicBezTo>
                    <a:pt x="5" y="28"/>
                    <a:pt x="5" y="28"/>
                    <a:pt x="5" y="28"/>
                  </a:cubicBezTo>
                  <a:cubicBezTo>
                    <a:pt x="7" y="28"/>
                    <a:pt x="10" y="29"/>
                    <a:pt x="13" y="29"/>
                  </a:cubicBezTo>
                  <a:cubicBezTo>
                    <a:pt x="13" y="29"/>
                    <a:pt x="13" y="29"/>
                    <a:pt x="13" y="29"/>
                  </a:cubicBezTo>
                  <a:cubicBezTo>
                    <a:pt x="17" y="29"/>
                    <a:pt x="20" y="28"/>
                    <a:pt x="23" y="26"/>
                  </a:cubicBezTo>
                  <a:cubicBezTo>
                    <a:pt x="23" y="26"/>
                    <a:pt x="23" y="26"/>
                    <a:pt x="23" y="26"/>
                  </a:cubicBezTo>
                  <a:cubicBezTo>
                    <a:pt x="27" y="23"/>
                    <a:pt x="33" y="17"/>
                    <a:pt x="37" y="11"/>
                  </a:cubicBezTo>
                  <a:cubicBezTo>
                    <a:pt x="37" y="11"/>
                    <a:pt x="37" y="11"/>
                    <a:pt x="37" y="11"/>
                  </a:cubicBezTo>
                  <a:cubicBezTo>
                    <a:pt x="41" y="5"/>
                    <a:pt x="44" y="0"/>
                    <a:pt x="44" y="0"/>
                  </a:cubicBezTo>
                  <a:cubicBezTo>
                    <a:pt x="44" y="0"/>
                    <a:pt x="44" y="0"/>
                    <a:pt x="44" y="0"/>
                  </a:cubicBezTo>
                  <a:cubicBezTo>
                    <a:pt x="48" y="3"/>
                    <a:pt x="48" y="3"/>
                    <a:pt x="48" y="3"/>
                  </a:cubicBezTo>
                  <a:cubicBezTo>
                    <a:pt x="48" y="3"/>
                    <a:pt x="35" y="22"/>
                    <a:pt x="25" y="30"/>
                  </a:cubicBezTo>
                  <a:cubicBezTo>
                    <a:pt x="25" y="30"/>
                    <a:pt x="25" y="30"/>
                    <a:pt x="25" y="30"/>
                  </a:cubicBezTo>
                  <a:cubicBezTo>
                    <a:pt x="21" y="32"/>
                    <a:pt x="17" y="33"/>
                    <a:pt x="13" y="33"/>
                  </a:cubicBezTo>
                  <a:cubicBezTo>
                    <a:pt x="13" y="33"/>
                    <a:pt x="13" y="33"/>
                    <a:pt x="13" y="33"/>
                  </a:cubicBezTo>
                  <a:cubicBezTo>
                    <a:pt x="6" y="33"/>
                    <a:pt x="0" y="30"/>
                    <a:pt x="0"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1847"/>
            <p:cNvSpPr>
              <a:spLocks noEditPoints="1"/>
            </p:cNvSpPr>
            <p:nvPr/>
          </p:nvSpPr>
          <p:spPr bwMode="auto">
            <a:xfrm>
              <a:off x="7410452" y="5586413"/>
              <a:ext cx="92075" cy="65088"/>
            </a:xfrm>
            <a:custGeom>
              <a:avLst/>
              <a:gdLst>
                <a:gd name="T0" fmla="*/ 1 w 53"/>
                <a:gd name="T1" fmla="*/ 33 h 37"/>
                <a:gd name="T2" fmla="*/ 0 w 53"/>
                <a:gd name="T3" fmla="*/ 31 h 37"/>
                <a:gd name="T4" fmla="*/ 2 w 53"/>
                <a:gd name="T5" fmla="*/ 27 h 37"/>
                <a:gd name="T6" fmla="*/ 4 w 53"/>
                <a:gd name="T7" fmla="*/ 26 h 37"/>
                <a:gd name="T8" fmla="*/ 4 w 53"/>
                <a:gd name="T9" fmla="*/ 26 h 37"/>
                <a:gd name="T10" fmla="*/ 4 w 53"/>
                <a:gd name="T11" fmla="*/ 26 h 37"/>
                <a:gd name="T12" fmla="*/ 4 w 53"/>
                <a:gd name="T13" fmla="*/ 26 h 37"/>
                <a:gd name="T14" fmla="*/ 5 w 53"/>
                <a:gd name="T15" fmla="*/ 26 h 37"/>
                <a:gd name="T16" fmla="*/ 5 w 53"/>
                <a:gd name="T17" fmla="*/ 26 h 37"/>
                <a:gd name="T18" fmla="*/ 5 w 53"/>
                <a:gd name="T19" fmla="*/ 27 h 37"/>
                <a:gd name="T20" fmla="*/ 8 w 53"/>
                <a:gd name="T21" fmla="*/ 28 h 37"/>
                <a:gd name="T22" fmla="*/ 15 w 53"/>
                <a:gd name="T23" fmla="*/ 29 h 37"/>
                <a:gd name="T24" fmla="*/ 15 w 53"/>
                <a:gd name="T25" fmla="*/ 29 h 37"/>
                <a:gd name="T26" fmla="*/ 16 w 53"/>
                <a:gd name="T27" fmla="*/ 29 h 37"/>
                <a:gd name="T28" fmla="*/ 24 w 53"/>
                <a:gd name="T29" fmla="*/ 27 h 37"/>
                <a:gd name="T30" fmla="*/ 37 w 53"/>
                <a:gd name="T31" fmla="*/ 12 h 37"/>
                <a:gd name="T32" fmla="*/ 45 w 53"/>
                <a:gd name="T33" fmla="*/ 1 h 37"/>
                <a:gd name="T34" fmla="*/ 45 w 53"/>
                <a:gd name="T35" fmla="*/ 1 h 37"/>
                <a:gd name="T36" fmla="*/ 53 w 53"/>
                <a:gd name="T37" fmla="*/ 4 h 37"/>
                <a:gd name="T38" fmla="*/ 51 w 53"/>
                <a:gd name="T39" fmla="*/ 6 h 37"/>
                <a:gd name="T40" fmla="*/ 51 w 53"/>
                <a:gd name="T41" fmla="*/ 7 h 37"/>
                <a:gd name="T42" fmla="*/ 49 w 53"/>
                <a:gd name="T43" fmla="*/ 9 h 37"/>
                <a:gd name="T44" fmla="*/ 44 w 53"/>
                <a:gd name="T45" fmla="*/ 17 h 37"/>
                <a:gd name="T46" fmla="*/ 28 w 53"/>
                <a:gd name="T47" fmla="*/ 33 h 37"/>
                <a:gd name="T48" fmla="*/ 15 w 53"/>
                <a:gd name="T49" fmla="*/ 37 h 37"/>
                <a:gd name="T50" fmla="*/ 1 w 53"/>
                <a:gd name="T51" fmla="*/ 34 h 37"/>
                <a:gd name="T52" fmla="*/ 2 w 53"/>
                <a:gd name="T53" fmla="*/ 32 h 37"/>
                <a:gd name="T54" fmla="*/ 15 w 53"/>
                <a:gd name="T55" fmla="*/ 33 h 37"/>
                <a:gd name="T56" fmla="*/ 22 w 53"/>
                <a:gd name="T57" fmla="*/ 32 h 37"/>
                <a:gd name="T58" fmla="*/ 15 w 53"/>
                <a:gd name="T59" fmla="*/ 33 h 37"/>
                <a:gd name="T60" fmla="*/ 15 w 53"/>
                <a:gd name="T61" fmla="*/ 33 h 37"/>
                <a:gd name="T62" fmla="*/ 14 w 53"/>
                <a:gd name="T63" fmla="*/ 33 h 37"/>
                <a:gd name="T64" fmla="*/ 11 w 53"/>
                <a:gd name="T65" fmla="*/ 32 h 37"/>
                <a:gd name="T66" fmla="*/ 7 w 53"/>
                <a:gd name="T67" fmla="*/ 31 h 37"/>
                <a:gd name="T68" fmla="*/ 5 w 53"/>
                <a:gd name="T69" fmla="*/ 31 h 37"/>
                <a:gd name="T70" fmla="*/ 11 w 53"/>
                <a:gd name="T71" fmla="*/ 32 h 37"/>
                <a:gd name="T72" fmla="*/ 22 w 53"/>
                <a:gd name="T73" fmla="*/ 32 h 37"/>
                <a:gd name="T74" fmla="*/ 22 w 53"/>
                <a:gd name="T75" fmla="*/ 32 h 37"/>
                <a:gd name="T76" fmla="*/ 3 w 53"/>
                <a:gd name="T77" fmla="*/ 30 h 37"/>
                <a:gd name="T78" fmla="*/ 3 w 53"/>
                <a:gd name="T79" fmla="*/ 30 h 37"/>
                <a:gd name="T80" fmla="*/ 3 w 53"/>
                <a:gd name="T81" fmla="*/ 30 h 37"/>
                <a:gd name="T82" fmla="*/ 3 w 53"/>
                <a:gd name="T83" fmla="*/ 30 h 37"/>
                <a:gd name="T84" fmla="*/ 2 w 53"/>
                <a:gd name="T85" fmla="*/ 29 h 37"/>
                <a:gd name="T86" fmla="*/ 2 w 53"/>
                <a:gd name="T87" fmla="*/ 29 h 37"/>
                <a:gd name="T88" fmla="*/ 41 w 53"/>
                <a:gd name="T89" fmla="*/ 14 h 37"/>
                <a:gd name="T90" fmla="*/ 39 w 53"/>
                <a:gd name="T91" fmla="*/ 17 h 37"/>
                <a:gd name="T92" fmla="*/ 46 w 53"/>
                <a:gd name="T93" fmla="*/ 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3" h="37">
                  <a:moveTo>
                    <a:pt x="1" y="34"/>
                  </a:moveTo>
                  <a:cubicBezTo>
                    <a:pt x="1" y="33"/>
                    <a:pt x="1" y="33"/>
                    <a:pt x="1" y="33"/>
                  </a:cubicBezTo>
                  <a:cubicBezTo>
                    <a:pt x="1" y="31"/>
                    <a:pt x="1" y="31"/>
                    <a:pt x="1" y="31"/>
                  </a:cubicBezTo>
                  <a:cubicBezTo>
                    <a:pt x="0" y="31"/>
                    <a:pt x="0" y="31"/>
                    <a:pt x="0" y="31"/>
                  </a:cubicBezTo>
                  <a:cubicBezTo>
                    <a:pt x="2" y="27"/>
                    <a:pt x="2" y="27"/>
                    <a:pt x="2" y="27"/>
                  </a:cubicBezTo>
                  <a:cubicBezTo>
                    <a:pt x="2" y="27"/>
                    <a:pt x="2" y="27"/>
                    <a:pt x="2" y="27"/>
                  </a:cubicBezTo>
                  <a:cubicBezTo>
                    <a:pt x="2" y="27"/>
                    <a:pt x="2" y="27"/>
                    <a:pt x="2" y="27"/>
                  </a:cubicBezTo>
                  <a:cubicBezTo>
                    <a:pt x="3" y="26"/>
                    <a:pt x="3"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5" y="26"/>
                  </a:cubicBezTo>
                  <a:cubicBezTo>
                    <a:pt x="5" y="26"/>
                    <a:pt x="5" y="26"/>
                    <a:pt x="5" y="26"/>
                  </a:cubicBezTo>
                  <a:cubicBezTo>
                    <a:pt x="5" y="26"/>
                    <a:pt x="5" y="26"/>
                    <a:pt x="5" y="26"/>
                  </a:cubicBezTo>
                  <a:cubicBezTo>
                    <a:pt x="5" y="26"/>
                    <a:pt x="5" y="26"/>
                    <a:pt x="5" y="26"/>
                  </a:cubicBezTo>
                  <a:cubicBezTo>
                    <a:pt x="5" y="26"/>
                    <a:pt x="5" y="27"/>
                    <a:pt x="5" y="27"/>
                  </a:cubicBezTo>
                  <a:cubicBezTo>
                    <a:pt x="5" y="27"/>
                    <a:pt x="5" y="27"/>
                    <a:pt x="5" y="27"/>
                  </a:cubicBezTo>
                  <a:cubicBezTo>
                    <a:pt x="6" y="27"/>
                    <a:pt x="7" y="27"/>
                    <a:pt x="8" y="28"/>
                  </a:cubicBezTo>
                  <a:cubicBezTo>
                    <a:pt x="8" y="28"/>
                    <a:pt x="8" y="28"/>
                    <a:pt x="8" y="28"/>
                  </a:cubicBezTo>
                  <a:cubicBezTo>
                    <a:pt x="10" y="28"/>
                    <a:pt x="13" y="29"/>
                    <a:pt x="15" y="29"/>
                  </a:cubicBezTo>
                  <a:cubicBezTo>
                    <a:pt x="15" y="29"/>
                    <a:pt x="15" y="29"/>
                    <a:pt x="15" y="29"/>
                  </a:cubicBezTo>
                  <a:cubicBezTo>
                    <a:pt x="15" y="29"/>
                    <a:pt x="15" y="29"/>
                    <a:pt x="15" y="29"/>
                  </a:cubicBezTo>
                  <a:cubicBezTo>
                    <a:pt x="15" y="29"/>
                    <a:pt x="16" y="29"/>
                    <a:pt x="16" y="29"/>
                  </a:cubicBezTo>
                  <a:cubicBezTo>
                    <a:pt x="16" y="29"/>
                    <a:pt x="16" y="29"/>
                    <a:pt x="16" y="29"/>
                  </a:cubicBezTo>
                  <a:cubicBezTo>
                    <a:pt x="18" y="29"/>
                    <a:pt x="21" y="28"/>
                    <a:pt x="24" y="27"/>
                  </a:cubicBezTo>
                  <a:cubicBezTo>
                    <a:pt x="24" y="27"/>
                    <a:pt x="24" y="27"/>
                    <a:pt x="24" y="27"/>
                  </a:cubicBezTo>
                  <a:cubicBezTo>
                    <a:pt x="28" y="24"/>
                    <a:pt x="33" y="17"/>
                    <a:pt x="37" y="12"/>
                  </a:cubicBezTo>
                  <a:cubicBezTo>
                    <a:pt x="37" y="12"/>
                    <a:pt x="37" y="12"/>
                    <a:pt x="37" y="12"/>
                  </a:cubicBezTo>
                  <a:cubicBezTo>
                    <a:pt x="42" y="6"/>
                    <a:pt x="45" y="1"/>
                    <a:pt x="45" y="1"/>
                  </a:cubicBezTo>
                  <a:cubicBezTo>
                    <a:pt x="45" y="1"/>
                    <a:pt x="45" y="1"/>
                    <a:pt x="45" y="1"/>
                  </a:cubicBezTo>
                  <a:cubicBezTo>
                    <a:pt x="45" y="1"/>
                    <a:pt x="45" y="1"/>
                    <a:pt x="45" y="1"/>
                  </a:cubicBezTo>
                  <a:cubicBezTo>
                    <a:pt x="45" y="1"/>
                    <a:pt x="45" y="1"/>
                    <a:pt x="45" y="1"/>
                  </a:cubicBezTo>
                  <a:cubicBezTo>
                    <a:pt x="46" y="0"/>
                    <a:pt x="46" y="0"/>
                    <a:pt x="46" y="0"/>
                  </a:cubicBezTo>
                  <a:cubicBezTo>
                    <a:pt x="53" y="4"/>
                    <a:pt x="53" y="4"/>
                    <a:pt x="53" y="4"/>
                  </a:cubicBezTo>
                  <a:cubicBezTo>
                    <a:pt x="51" y="6"/>
                    <a:pt x="51" y="6"/>
                    <a:pt x="51" y="6"/>
                  </a:cubicBezTo>
                  <a:cubicBezTo>
                    <a:pt x="51" y="6"/>
                    <a:pt x="51" y="6"/>
                    <a:pt x="51" y="6"/>
                  </a:cubicBezTo>
                  <a:cubicBezTo>
                    <a:pt x="51" y="6"/>
                    <a:pt x="51" y="6"/>
                    <a:pt x="51" y="6"/>
                  </a:cubicBezTo>
                  <a:cubicBezTo>
                    <a:pt x="51" y="6"/>
                    <a:pt x="51" y="6"/>
                    <a:pt x="51" y="7"/>
                  </a:cubicBezTo>
                  <a:cubicBezTo>
                    <a:pt x="51" y="7"/>
                    <a:pt x="51" y="7"/>
                    <a:pt x="51" y="7"/>
                  </a:cubicBezTo>
                  <a:cubicBezTo>
                    <a:pt x="50" y="7"/>
                    <a:pt x="50" y="8"/>
                    <a:pt x="49" y="9"/>
                  </a:cubicBezTo>
                  <a:cubicBezTo>
                    <a:pt x="49" y="9"/>
                    <a:pt x="49" y="9"/>
                    <a:pt x="49" y="9"/>
                  </a:cubicBezTo>
                  <a:cubicBezTo>
                    <a:pt x="48" y="11"/>
                    <a:pt x="46" y="14"/>
                    <a:pt x="44" y="17"/>
                  </a:cubicBezTo>
                  <a:cubicBezTo>
                    <a:pt x="44" y="17"/>
                    <a:pt x="44" y="17"/>
                    <a:pt x="44" y="17"/>
                  </a:cubicBezTo>
                  <a:cubicBezTo>
                    <a:pt x="39" y="22"/>
                    <a:pt x="34" y="29"/>
                    <a:pt x="28" y="33"/>
                  </a:cubicBezTo>
                  <a:cubicBezTo>
                    <a:pt x="28" y="33"/>
                    <a:pt x="28" y="33"/>
                    <a:pt x="28" y="33"/>
                  </a:cubicBezTo>
                  <a:cubicBezTo>
                    <a:pt x="24" y="36"/>
                    <a:pt x="19" y="37"/>
                    <a:pt x="15" y="37"/>
                  </a:cubicBezTo>
                  <a:cubicBezTo>
                    <a:pt x="15" y="37"/>
                    <a:pt x="15" y="37"/>
                    <a:pt x="15" y="37"/>
                  </a:cubicBezTo>
                  <a:cubicBezTo>
                    <a:pt x="8" y="37"/>
                    <a:pt x="2" y="34"/>
                    <a:pt x="1" y="34"/>
                  </a:cubicBezTo>
                  <a:close/>
                  <a:moveTo>
                    <a:pt x="1" y="34"/>
                  </a:moveTo>
                  <a:cubicBezTo>
                    <a:pt x="2" y="32"/>
                    <a:pt x="2" y="32"/>
                    <a:pt x="2" y="32"/>
                  </a:cubicBezTo>
                  <a:cubicBezTo>
                    <a:pt x="1" y="34"/>
                    <a:pt x="1" y="34"/>
                    <a:pt x="1" y="34"/>
                  </a:cubicBezTo>
                  <a:close/>
                  <a:moveTo>
                    <a:pt x="15" y="33"/>
                  </a:moveTo>
                  <a:cubicBezTo>
                    <a:pt x="17" y="33"/>
                    <a:pt x="20" y="33"/>
                    <a:pt x="22" y="32"/>
                  </a:cubicBezTo>
                  <a:cubicBezTo>
                    <a:pt x="22" y="32"/>
                    <a:pt x="22" y="32"/>
                    <a:pt x="22" y="32"/>
                  </a:cubicBezTo>
                  <a:cubicBezTo>
                    <a:pt x="20" y="33"/>
                    <a:pt x="17" y="33"/>
                    <a:pt x="15" y="33"/>
                  </a:cubicBezTo>
                  <a:cubicBezTo>
                    <a:pt x="15" y="33"/>
                    <a:pt x="15" y="33"/>
                    <a:pt x="15" y="33"/>
                  </a:cubicBezTo>
                  <a:cubicBezTo>
                    <a:pt x="15" y="33"/>
                    <a:pt x="15" y="33"/>
                    <a:pt x="15" y="33"/>
                  </a:cubicBezTo>
                  <a:cubicBezTo>
                    <a:pt x="15" y="33"/>
                    <a:pt x="15" y="33"/>
                    <a:pt x="15" y="33"/>
                  </a:cubicBezTo>
                  <a:cubicBezTo>
                    <a:pt x="15" y="33"/>
                    <a:pt x="15" y="33"/>
                    <a:pt x="14" y="33"/>
                  </a:cubicBezTo>
                  <a:cubicBezTo>
                    <a:pt x="14" y="33"/>
                    <a:pt x="14" y="33"/>
                    <a:pt x="14" y="33"/>
                  </a:cubicBezTo>
                  <a:cubicBezTo>
                    <a:pt x="15" y="33"/>
                    <a:pt x="15" y="33"/>
                    <a:pt x="15" y="33"/>
                  </a:cubicBezTo>
                  <a:close/>
                  <a:moveTo>
                    <a:pt x="11" y="32"/>
                  </a:moveTo>
                  <a:cubicBezTo>
                    <a:pt x="9" y="32"/>
                    <a:pt x="8" y="32"/>
                    <a:pt x="7" y="31"/>
                  </a:cubicBezTo>
                  <a:cubicBezTo>
                    <a:pt x="7" y="31"/>
                    <a:pt x="7" y="31"/>
                    <a:pt x="7" y="31"/>
                  </a:cubicBezTo>
                  <a:cubicBezTo>
                    <a:pt x="6" y="31"/>
                    <a:pt x="5" y="31"/>
                    <a:pt x="5" y="31"/>
                  </a:cubicBezTo>
                  <a:cubicBezTo>
                    <a:pt x="5" y="31"/>
                    <a:pt x="5" y="31"/>
                    <a:pt x="5" y="31"/>
                  </a:cubicBezTo>
                  <a:cubicBezTo>
                    <a:pt x="5" y="31"/>
                    <a:pt x="5" y="31"/>
                    <a:pt x="5" y="31"/>
                  </a:cubicBezTo>
                  <a:cubicBezTo>
                    <a:pt x="6" y="31"/>
                    <a:pt x="8" y="32"/>
                    <a:pt x="11" y="32"/>
                  </a:cubicBezTo>
                  <a:close/>
                  <a:moveTo>
                    <a:pt x="22" y="32"/>
                  </a:moveTo>
                  <a:cubicBezTo>
                    <a:pt x="22" y="32"/>
                    <a:pt x="22" y="32"/>
                    <a:pt x="22" y="32"/>
                  </a:cubicBezTo>
                  <a:cubicBezTo>
                    <a:pt x="22" y="32"/>
                    <a:pt x="22" y="32"/>
                    <a:pt x="22" y="32"/>
                  </a:cubicBezTo>
                  <a:cubicBezTo>
                    <a:pt x="22" y="32"/>
                    <a:pt x="22" y="32"/>
                    <a:pt x="22" y="32"/>
                  </a:cubicBezTo>
                  <a:close/>
                  <a:moveTo>
                    <a:pt x="3" y="30"/>
                  </a:move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lose/>
                  <a:moveTo>
                    <a:pt x="2" y="29"/>
                  </a:moveTo>
                  <a:cubicBezTo>
                    <a:pt x="2" y="29"/>
                    <a:pt x="2" y="29"/>
                    <a:pt x="2" y="29"/>
                  </a:cubicBezTo>
                  <a:cubicBezTo>
                    <a:pt x="2" y="29"/>
                    <a:pt x="2" y="29"/>
                    <a:pt x="2" y="29"/>
                  </a:cubicBezTo>
                  <a:cubicBezTo>
                    <a:pt x="2" y="29"/>
                    <a:pt x="2" y="29"/>
                    <a:pt x="2" y="29"/>
                  </a:cubicBezTo>
                  <a:close/>
                  <a:moveTo>
                    <a:pt x="41" y="14"/>
                  </a:moveTo>
                  <a:cubicBezTo>
                    <a:pt x="40" y="15"/>
                    <a:pt x="39" y="16"/>
                    <a:pt x="39" y="17"/>
                  </a:cubicBezTo>
                  <a:cubicBezTo>
                    <a:pt x="39" y="17"/>
                    <a:pt x="39" y="17"/>
                    <a:pt x="39" y="17"/>
                  </a:cubicBezTo>
                  <a:cubicBezTo>
                    <a:pt x="41" y="13"/>
                    <a:pt x="44" y="10"/>
                    <a:pt x="46" y="7"/>
                  </a:cubicBezTo>
                  <a:cubicBezTo>
                    <a:pt x="46" y="7"/>
                    <a:pt x="46" y="7"/>
                    <a:pt x="46" y="7"/>
                  </a:cubicBezTo>
                  <a:cubicBezTo>
                    <a:pt x="44" y="9"/>
                    <a:pt x="43" y="11"/>
                    <a:pt x="4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848"/>
            <p:cNvSpPr/>
            <p:nvPr/>
          </p:nvSpPr>
          <p:spPr bwMode="auto">
            <a:xfrm>
              <a:off x="7483477" y="5580063"/>
              <a:ext cx="17463" cy="15875"/>
            </a:xfrm>
            <a:custGeom>
              <a:avLst/>
              <a:gdLst>
                <a:gd name="T0" fmla="*/ 0 w 11"/>
                <a:gd name="T1" fmla="*/ 3 h 10"/>
                <a:gd name="T2" fmla="*/ 3 w 11"/>
                <a:gd name="T3" fmla="*/ 0 h 10"/>
                <a:gd name="T4" fmla="*/ 11 w 11"/>
                <a:gd name="T5" fmla="*/ 6 h 10"/>
                <a:gd name="T6" fmla="*/ 8 w 11"/>
                <a:gd name="T7" fmla="*/ 10 h 10"/>
                <a:gd name="T8" fmla="*/ 0 w 11"/>
                <a:gd name="T9" fmla="*/ 3 h 10"/>
                <a:gd name="T10" fmla="*/ 0 w 11"/>
                <a:gd name="T11" fmla="*/ 3 h 10"/>
              </a:gdLst>
              <a:ahLst/>
              <a:cxnLst>
                <a:cxn ang="0">
                  <a:pos x="T0" y="T1"/>
                </a:cxn>
                <a:cxn ang="0">
                  <a:pos x="T2" y="T3"/>
                </a:cxn>
                <a:cxn ang="0">
                  <a:pos x="T4" y="T5"/>
                </a:cxn>
                <a:cxn ang="0">
                  <a:pos x="T6" y="T7"/>
                </a:cxn>
                <a:cxn ang="0">
                  <a:pos x="T8" y="T9"/>
                </a:cxn>
                <a:cxn ang="0">
                  <a:pos x="T10" y="T11"/>
                </a:cxn>
              </a:cxnLst>
              <a:rect l="0" t="0" r="r" b="b"/>
              <a:pathLst>
                <a:path w="11" h="10">
                  <a:moveTo>
                    <a:pt x="0" y="3"/>
                  </a:moveTo>
                  <a:lnTo>
                    <a:pt x="3" y="0"/>
                  </a:lnTo>
                  <a:lnTo>
                    <a:pt x="11" y="6"/>
                  </a:lnTo>
                  <a:lnTo>
                    <a:pt x="8" y="1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1849"/>
            <p:cNvSpPr>
              <a:spLocks noEditPoints="1"/>
            </p:cNvSpPr>
            <p:nvPr/>
          </p:nvSpPr>
          <p:spPr bwMode="auto">
            <a:xfrm>
              <a:off x="7478714" y="5575301"/>
              <a:ext cx="26988" cy="25400"/>
            </a:xfrm>
            <a:custGeom>
              <a:avLst/>
              <a:gdLst>
                <a:gd name="T0" fmla="*/ 2 w 17"/>
                <a:gd name="T1" fmla="*/ 7 h 16"/>
                <a:gd name="T2" fmla="*/ 3 w 17"/>
                <a:gd name="T3" fmla="*/ 6 h 16"/>
                <a:gd name="T4" fmla="*/ 5 w 17"/>
                <a:gd name="T5" fmla="*/ 7 h 16"/>
                <a:gd name="T6" fmla="*/ 3 w 17"/>
                <a:gd name="T7" fmla="*/ 6 h 16"/>
                <a:gd name="T8" fmla="*/ 2 w 17"/>
                <a:gd name="T9" fmla="*/ 7 h 16"/>
                <a:gd name="T10" fmla="*/ 0 w 17"/>
                <a:gd name="T11" fmla="*/ 6 h 16"/>
                <a:gd name="T12" fmla="*/ 6 w 17"/>
                <a:gd name="T13" fmla="*/ 0 h 16"/>
                <a:gd name="T14" fmla="*/ 17 w 17"/>
                <a:gd name="T15" fmla="*/ 9 h 16"/>
                <a:gd name="T16" fmla="*/ 11 w 17"/>
                <a:gd name="T17" fmla="*/ 16 h 16"/>
                <a:gd name="T18" fmla="*/ 2 w 17"/>
                <a:gd name="T19" fmla="*/ 7 h 16"/>
                <a:gd name="T20" fmla="*/ 2 w 17"/>
                <a:gd name="T21" fmla="*/ 7 h 16"/>
                <a:gd name="T22" fmla="*/ 11 w 17"/>
                <a:gd name="T23" fmla="*/ 11 h 16"/>
                <a:gd name="T24" fmla="*/ 11 w 17"/>
                <a:gd name="T25" fmla="*/ 11 h 16"/>
                <a:gd name="T26" fmla="*/ 8 w 17"/>
                <a:gd name="T27" fmla="*/ 6 h 16"/>
                <a:gd name="T28" fmla="*/ 11 w 17"/>
                <a:gd name="T29" fmla="*/ 11 h 16"/>
                <a:gd name="T30" fmla="*/ 11 w 17"/>
                <a:gd name="T3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6">
                  <a:moveTo>
                    <a:pt x="2" y="7"/>
                  </a:moveTo>
                  <a:lnTo>
                    <a:pt x="3" y="6"/>
                  </a:lnTo>
                  <a:lnTo>
                    <a:pt x="5" y="7"/>
                  </a:lnTo>
                  <a:lnTo>
                    <a:pt x="3" y="6"/>
                  </a:lnTo>
                  <a:lnTo>
                    <a:pt x="2" y="7"/>
                  </a:lnTo>
                  <a:lnTo>
                    <a:pt x="0" y="6"/>
                  </a:lnTo>
                  <a:lnTo>
                    <a:pt x="6" y="0"/>
                  </a:lnTo>
                  <a:lnTo>
                    <a:pt x="17" y="9"/>
                  </a:lnTo>
                  <a:lnTo>
                    <a:pt x="11" y="16"/>
                  </a:lnTo>
                  <a:lnTo>
                    <a:pt x="2" y="7"/>
                  </a:lnTo>
                  <a:lnTo>
                    <a:pt x="2" y="7"/>
                  </a:lnTo>
                  <a:close/>
                  <a:moveTo>
                    <a:pt x="11" y="11"/>
                  </a:moveTo>
                  <a:lnTo>
                    <a:pt x="11" y="11"/>
                  </a:lnTo>
                  <a:lnTo>
                    <a:pt x="8" y="6"/>
                  </a:lnTo>
                  <a:lnTo>
                    <a:pt x="11" y="11"/>
                  </a:lnTo>
                  <a:lnTo>
                    <a:pt x="1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850"/>
            <p:cNvSpPr/>
            <p:nvPr/>
          </p:nvSpPr>
          <p:spPr bwMode="auto">
            <a:xfrm>
              <a:off x="7410452" y="5438776"/>
              <a:ext cx="36513" cy="58738"/>
            </a:xfrm>
            <a:custGeom>
              <a:avLst/>
              <a:gdLst>
                <a:gd name="T0" fmla="*/ 10 w 21"/>
                <a:gd name="T1" fmla="*/ 29 h 34"/>
                <a:gd name="T2" fmla="*/ 0 w 21"/>
                <a:gd name="T3" fmla="*/ 15 h 34"/>
                <a:gd name="T4" fmla="*/ 0 w 21"/>
                <a:gd name="T5" fmla="*/ 15 h 34"/>
                <a:gd name="T6" fmla="*/ 1 w 21"/>
                <a:gd name="T7" fmla="*/ 9 h 34"/>
                <a:gd name="T8" fmla="*/ 1 w 21"/>
                <a:gd name="T9" fmla="*/ 9 h 34"/>
                <a:gd name="T10" fmla="*/ 5 w 21"/>
                <a:gd name="T11" fmla="*/ 2 h 34"/>
                <a:gd name="T12" fmla="*/ 5 w 21"/>
                <a:gd name="T13" fmla="*/ 2 h 34"/>
                <a:gd name="T14" fmla="*/ 7 w 21"/>
                <a:gd name="T15" fmla="*/ 0 h 34"/>
                <a:gd name="T16" fmla="*/ 7 w 21"/>
                <a:gd name="T17" fmla="*/ 0 h 34"/>
                <a:gd name="T18" fmla="*/ 9 w 21"/>
                <a:gd name="T19" fmla="*/ 0 h 34"/>
                <a:gd name="T20" fmla="*/ 9 w 21"/>
                <a:gd name="T21" fmla="*/ 0 h 34"/>
                <a:gd name="T22" fmla="*/ 10 w 21"/>
                <a:gd name="T23" fmla="*/ 0 h 34"/>
                <a:gd name="T24" fmla="*/ 10 w 21"/>
                <a:gd name="T25" fmla="*/ 0 h 34"/>
                <a:gd name="T26" fmla="*/ 11 w 21"/>
                <a:gd name="T27" fmla="*/ 0 h 34"/>
                <a:gd name="T28" fmla="*/ 11 w 21"/>
                <a:gd name="T29" fmla="*/ 0 h 34"/>
                <a:gd name="T30" fmla="*/ 17 w 21"/>
                <a:gd name="T31" fmla="*/ 0 h 34"/>
                <a:gd name="T32" fmla="*/ 17 w 21"/>
                <a:gd name="T33" fmla="*/ 4 h 34"/>
                <a:gd name="T34" fmla="*/ 11 w 21"/>
                <a:gd name="T35" fmla="*/ 4 h 34"/>
                <a:gd name="T36" fmla="*/ 10 w 21"/>
                <a:gd name="T37" fmla="*/ 4 h 34"/>
                <a:gd name="T38" fmla="*/ 10 w 21"/>
                <a:gd name="T39" fmla="*/ 4 h 34"/>
                <a:gd name="T40" fmla="*/ 8 w 21"/>
                <a:gd name="T41" fmla="*/ 4 h 34"/>
                <a:gd name="T42" fmla="*/ 8 w 21"/>
                <a:gd name="T43" fmla="*/ 4 h 34"/>
                <a:gd name="T44" fmla="*/ 8 w 21"/>
                <a:gd name="T45" fmla="*/ 4 h 34"/>
                <a:gd name="T46" fmla="*/ 8 w 21"/>
                <a:gd name="T47" fmla="*/ 4 h 34"/>
                <a:gd name="T48" fmla="*/ 4 w 21"/>
                <a:gd name="T49" fmla="*/ 11 h 34"/>
                <a:gd name="T50" fmla="*/ 4 w 21"/>
                <a:gd name="T51" fmla="*/ 11 h 34"/>
                <a:gd name="T52" fmla="*/ 4 w 21"/>
                <a:gd name="T53" fmla="*/ 15 h 34"/>
                <a:gd name="T54" fmla="*/ 4 w 21"/>
                <a:gd name="T55" fmla="*/ 15 h 34"/>
                <a:gd name="T56" fmla="*/ 12 w 21"/>
                <a:gd name="T57" fmla="*/ 26 h 34"/>
                <a:gd name="T58" fmla="*/ 12 w 21"/>
                <a:gd name="T59" fmla="*/ 26 h 34"/>
                <a:gd name="T60" fmla="*/ 21 w 21"/>
                <a:gd name="T61" fmla="*/ 30 h 34"/>
                <a:gd name="T62" fmla="*/ 21 w 21"/>
                <a:gd name="T63" fmla="*/ 30 h 34"/>
                <a:gd name="T64" fmla="*/ 19 w 21"/>
                <a:gd name="T65" fmla="*/ 34 h 34"/>
                <a:gd name="T66" fmla="*/ 10 w 21"/>
                <a:gd name="T67" fmla="*/ 2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34">
                  <a:moveTo>
                    <a:pt x="10" y="29"/>
                  </a:moveTo>
                  <a:cubicBezTo>
                    <a:pt x="5" y="26"/>
                    <a:pt x="0" y="21"/>
                    <a:pt x="0" y="15"/>
                  </a:cubicBezTo>
                  <a:cubicBezTo>
                    <a:pt x="0" y="15"/>
                    <a:pt x="0" y="15"/>
                    <a:pt x="0" y="15"/>
                  </a:cubicBezTo>
                  <a:cubicBezTo>
                    <a:pt x="0" y="13"/>
                    <a:pt x="0" y="11"/>
                    <a:pt x="1" y="9"/>
                  </a:cubicBezTo>
                  <a:cubicBezTo>
                    <a:pt x="1" y="9"/>
                    <a:pt x="1" y="9"/>
                    <a:pt x="1" y="9"/>
                  </a:cubicBezTo>
                  <a:cubicBezTo>
                    <a:pt x="3" y="6"/>
                    <a:pt x="4" y="4"/>
                    <a:pt x="5" y="2"/>
                  </a:cubicBezTo>
                  <a:cubicBezTo>
                    <a:pt x="5" y="2"/>
                    <a:pt x="5" y="2"/>
                    <a:pt x="5" y="2"/>
                  </a:cubicBezTo>
                  <a:cubicBezTo>
                    <a:pt x="5" y="1"/>
                    <a:pt x="5" y="0"/>
                    <a:pt x="7" y="0"/>
                  </a:cubicBezTo>
                  <a:cubicBezTo>
                    <a:pt x="7" y="0"/>
                    <a:pt x="7" y="0"/>
                    <a:pt x="7" y="0"/>
                  </a:cubicBezTo>
                  <a:cubicBezTo>
                    <a:pt x="9" y="0"/>
                    <a:pt x="9" y="0"/>
                    <a:pt x="9" y="0"/>
                  </a:cubicBezTo>
                  <a:cubicBezTo>
                    <a:pt x="9" y="0"/>
                    <a:pt x="9" y="0"/>
                    <a:pt x="9" y="0"/>
                  </a:cubicBezTo>
                  <a:cubicBezTo>
                    <a:pt x="9" y="0"/>
                    <a:pt x="10" y="0"/>
                    <a:pt x="10" y="0"/>
                  </a:cubicBezTo>
                  <a:cubicBezTo>
                    <a:pt x="10" y="0"/>
                    <a:pt x="10" y="0"/>
                    <a:pt x="10" y="0"/>
                  </a:cubicBezTo>
                  <a:cubicBezTo>
                    <a:pt x="11" y="0"/>
                    <a:pt x="11" y="0"/>
                    <a:pt x="11" y="0"/>
                  </a:cubicBezTo>
                  <a:cubicBezTo>
                    <a:pt x="11" y="0"/>
                    <a:pt x="11" y="0"/>
                    <a:pt x="11" y="0"/>
                  </a:cubicBezTo>
                  <a:cubicBezTo>
                    <a:pt x="17" y="0"/>
                    <a:pt x="17" y="0"/>
                    <a:pt x="17" y="0"/>
                  </a:cubicBezTo>
                  <a:cubicBezTo>
                    <a:pt x="17" y="4"/>
                    <a:pt x="17" y="4"/>
                    <a:pt x="17" y="4"/>
                  </a:cubicBezTo>
                  <a:cubicBezTo>
                    <a:pt x="11" y="4"/>
                    <a:pt x="11" y="4"/>
                    <a:pt x="11" y="4"/>
                  </a:cubicBezTo>
                  <a:cubicBezTo>
                    <a:pt x="11" y="4"/>
                    <a:pt x="11" y="4"/>
                    <a:pt x="10" y="4"/>
                  </a:cubicBezTo>
                  <a:cubicBezTo>
                    <a:pt x="10" y="4"/>
                    <a:pt x="10" y="4"/>
                    <a:pt x="10" y="4"/>
                  </a:cubicBezTo>
                  <a:cubicBezTo>
                    <a:pt x="10" y="4"/>
                    <a:pt x="9" y="4"/>
                    <a:pt x="8" y="4"/>
                  </a:cubicBezTo>
                  <a:cubicBezTo>
                    <a:pt x="8" y="4"/>
                    <a:pt x="8" y="4"/>
                    <a:pt x="8" y="4"/>
                  </a:cubicBezTo>
                  <a:cubicBezTo>
                    <a:pt x="8" y="4"/>
                    <a:pt x="8" y="4"/>
                    <a:pt x="8" y="4"/>
                  </a:cubicBezTo>
                  <a:cubicBezTo>
                    <a:pt x="8" y="4"/>
                    <a:pt x="8" y="4"/>
                    <a:pt x="8" y="4"/>
                  </a:cubicBezTo>
                  <a:cubicBezTo>
                    <a:pt x="7" y="5"/>
                    <a:pt x="6" y="8"/>
                    <a:pt x="4" y="11"/>
                  </a:cubicBezTo>
                  <a:cubicBezTo>
                    <a:pt x="4" y="11"/>
                    <a:pt x="4" y="11"/>
                    <a:pt x="4" y="11"/>
                  </a:cubicBezTo>
                  <a:cubicBezTo>
                    <a:pt x="4" y="12"/>
                    <a:pt x="4" y="13"/>
                    <a:pt x="4" y="15"/>
                  </a:cubicBezTo>
                  <a:cubicBezTo>
                    <a:pt x="4" y="15"/>
                    <a:pt x="4" y="15"/>
                    <a:pt x="4" y="15"/>
                  </a:cubicBezTo>
                  <a:cubicBezTo>
                    <a:pt x="3" y="18"/>
                    <a:pt x="7" y="23"/>
                    <a:pt x="12" y="26"/>
                  </a:cubicBezTo>
                  <a:cubicBezTo>
                    <a:pt x="12" y="26"/>
                    <a:pt x="12" y="26"/>
                    <a:pt x="12" y="26"/>
                  </a:cubicBezTo>
                  <a:cubicBezTo>
                    <a:pt x="16" y="29"/>
                    <a:pt x="21" y="30"/>
                    <a:pt x="21" y="30"/>
                  </a:cubicBezTo>
                  <a:cubicBezTo>
                    <a:pt x="21" y="30"/>
                    <a:pt x="21" y="30"/>
                    <a:pt x="21" y="30"/>
                  </a:cubicBezTo>
                  <a:cubicBezTo>
                    <a:pt x="19" y="34"/>
                    <a:pt x="19" y="34"/>
                    <a:pt x="19" y="34"/>
                  </a:cubicBezTo>
                  <a:cubicBezTo>
                    <a:pt x="19" y="34"/>
                    <a:pt x="14" y="32"/>
                    <a:pt x="10"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851"/>
            <p:cNvSpPr>
              <a:spLocks noEditPoints="1"/>
            </p:cNvSpPr>
            <p:nvPr/>
          </p:nvSpPr>
          <p:spPr bwMode="auto">
            <a:xfrm>
              <a:off x="7405689" y="5435601"/>
              <a:ext cx="44450" cy="68263"/>
            </a:xfrm>
            <a:custGeom>
              <a:avLst/>
              <a:gdLst>
                <a:gd name="T0" fmla="*/ 11 w 26"/>
                <a:gd name="T1" fmla="*/ 33 h 39"/>
                <a:gd name="T2" fmla="*/ 13 w 26"/>
                <a:gd name="T3" fmla="*/ 31 h 39"/>
                <a:gd name="T4" fmla="*/ 1 w 26"/>
                <a:gd name="T5" fmla="*/ 17 h 39"/>
                <a:gd name="T6" fmla="*/ 2 w 26"/>
                <a:gd name="T7" fmla="*/ 10 h 39"/>
                <a:gd name="T8" fmla="*/ 6 w 26"/>
                <a:gd name="T9" fmla="*/ 3 h 39"/>
                <a:gd name="T10" fmla="*/ 6 w 26"/>
                <a:gd name="T11" fmla="*/ 3 h 39"/>
                <a:gd name="T12" fmla="*/ 7 w 26"/>
                <a:gd name="T13" fmla="*/ 2 h 39"/>
                <a:gd name="T14" fmla="*/ 10 w 26"/>
                <a:gd name="T15" fmla="*/ 0 h 39"/>
                <a:gd name="T16" fmla="*/ 10 w 26"/>
                <a:gd name="T17" fmla="*/ 0 h 39"/>
                <a:gd name="T18" fmla="*/ 13 w 26"/>
                <a:gd name="T19" fmla="*/ 0 h 39"/>
                <a:gd name="T20" fmla="*/ 13 w 26"/>
                <a:gd name="T21" fmla="*/ 0 h 39"/>
                <a:gd name="T22" fmla="*/ 14 w 26"/>
                <a:gd name="T23" fmla="*/ 0 h 39"/>
                <a:gd name="T24" fmla="*/ 14 w 26"/>
                <a:gd name="T25" fmla="*/ 0 h 39"/>
                <a:gd name="T26" fmla="*/ 22 w 26"/>
                <a:gd name="T27" fmla="*/ 0 h 39"/>
                <a:gd name="T28" fmla="*/ 14 w 26"/>
                <a:gd name="T29" fmla="*/ 8 h 39"/>
                <a:gd name="T30" fmla="*/ 13 w 26"/>
                <a:gd name="T31" fmla="*/ 8 h 39"/>
                <a:gd name="T32" fmla="*/ 13 w 26"/>
                <a:gd name="T33" fmla="*/ 8 h 39"/>
                <a:gd name="T34" fmla="*/ 12 w 26"/>
                <a:gd name="T35" fmla="*/ 8 h 39"/>
                <a:gd name="T36" fmla="*/ 9 w 26"/>
                <a:gd name="T37" fmla="*/ 14 h 39"/>
                <a:gd name="T38" fmla="*/ 8 w 26"/>
                <a:gd name="T39" fmla="*/ 17 h 39"/>
                <a:gd name="T40" fmla="*/ 16 w 26"/>
                <a:gd name="T41" fmla="*/ 26 h 39"/>
                <a:gd name="T42" fmla="*/ 25 w 26"/>
                <a:gd name="T43" fmla="*/ 31 h 39"/>
                <a:gd name="T44" fmla="*/ 25 w 26"/>
                <a:gd name="T45" fmla="*/ 31 h 39"/>
                <a:gd name="T46" fmla="*/ 26 w 26"/>
                <a:gd name="T47" fmla="*/ 32 h 39"/>
                <a:gd name="T48" fmla="*/ 21 w 26"/>
                <a:gd name="T49" fmla="*/ 38 h 39"/>
                <a:gd name="T50" fmla="*/ 12 w 26"/>
                <a:gd name="T51" fmla="*/ 28 h 39"/>
                <a:gd name="T52" fmla="*/ 14 w 26"/>
                <a:gd name="T53" fmla="*/ 29 h 39"/>
                <a:gd name="T54" fmla="*/ 12 w 26"/>
                <a:gd name="T55" fmla="*/ 28 h 39"/>
                <a:gd name="T56" fmla="*/ 12 w 26"/>
                <a:gd name="T57" fmla="*/ 28 h 39"/>
                <a:gd name="T58" fmla="*/ 5 w 26"/>
                <a:gd name="T59" fmla="*/ 13 h 39"/>
                <a:gd name="T60" fmla="*/ 6 w 26"/>
                <a:gd name="T61" fmla="*/ 12 h 39"/>
                <a:gd name="T62" fmla="*/ 9 w 26"/>
                <a:gd name="T63" fmla="*/ 5 h 39"/>
                <a:gd name="T64" fmla="*/ 9 w 26"/>
                <a:gd name="T65" fmla="*/ 5 h 39"/>
                <a:gd name="T66" fmla="*/ 6 w 26"/>
                <a:gd name="T67" fmla="*/ 12 h 39"/>
                <a:gd name="T68" fmla="*/ 18 w 26"/>
                <a:gd name="T69" fmla="*/ 4 h 39"/>
                <a:gd name="T70" fmla="*/ 14 w 26"/>
                <a:gd name="T71" fmla="*/ 4 h 39"/>
                <a:gd name="T72" fmla="*/ 13 w 26"/>
                <a:gd name="T73" fmla="*/ 4 h 39"/>
                <a:gd name="T74" fmla="*/ 12 w 26"/>
                <a:gd name="T75" fmla="*/ 4 h 39"/>
                <a:gd name="T76" fmla="*/ 13 w 26"/>
                <a:gd name="T77" fmla="*/ 4 h 39"/>
                <a:gd name="T78" fmla="*/ 11 w 26"/>
                <a:gd name="T79" fmla="*/ 4 h 39"/>
                <a:gd name="T80" fmla="*/ 11 w 26"/>
                <a:gd name="T81" fmla="*/ 4 h 39"/>
                <a:gd name="T82" fmla="*/ 11 w 26"/>
                <a:gd name="T83" fmla="*/ 4 h 39"/>
                <a:gd name="T84" fmla="*/ 11 w 26"/>
                <a:gd name="T85" fmla="*/ 4 h 39"/>
                <a:gd name="T86" fmla="*/ 11 w 26"/>
                <a:gd name="T87" fmla="*/ 4 h 39"/>
                <a:gd name="T88" fmla="*/ 11 w 26"/>
                <a:gd name="T89" fmla="*/ 4 h 39"/>
                <a:gd name="T90" fmla="*/ 10 w 26"/>
                <a:gd name="T91"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 h="39">
                  <a:moveTo>
                    <a:pt x="21" y="38"/>
                  </a:moveTo>
                  <a:cubicBezTo>
                    <a:pt x="21" y="38"/>
                    <a:pt x="16" y="36"/>
                    <a:pt x="11" y="33"/>
                  </a:cubicBezTo>
                  <a:cubicBezTo>
                    <a:pt x="11" y="33"/>
                    <a:pt x="11" y="33"/>
                    <a:pt x="11" y="33"/>
                  </a:cubicBezTo>
                  <a:cubicBezTo>
                    <a:pt x="13" y="31"/>
                    <a:pt x="13" y="31"/>
                    <a:pt x="13" y="31"/>
                  </a:cubicBezTo>
                  <a:cubicBezTo>
                    <a:pt x="11" y="33"/>
                    <a:pt x="11" y="33"/>
                    <a:pt x="11" y="33"/>
                  </a:cubicBezTo>
                  <a:cubicBezTo>
                    <a:pt x="7" y="29"/>
                    <a:pt x="1" y="24"/>
                    <a:pt x="1" y="17"/>
                  </a:cubicBezTo>
                  <a:cubicBezTo>
                    <a:pt x="1" y="17"/>
                    <a:pt x="1" y="17"/>
                    <a:pt x="1" y="17"/>
                  </a:cubicBezTo>
                  <a:cubicBezTo>
                    <a:pt x="0" y="14"/>
                    <a:pt x="1" y="12"/>
                    <a:pt x="2" y="10"/>
                  </a:cubicBezTo>
                  <a:cubicBezTo>
                    <a:pt x="2" y="10"/>
                    <a:pt x="2" y="10"/>
                    <a:pt x="2" y="10"/>
                  </a:cubicBezTo>
                  <a:cubicBezTo>
                    <a:pt x="4" y="7"/>
                    <a:pt x="5" y="5"/>
                    <a:pt x="6" y="3"/>
                  </a:cubicBezTo>
                  <a:cubicBezTo>
                    <a:pt x="6" y="3"/>
                    <a:pt x="6" y="3"/>
                    <a:pt x="6" y="3"/>
                  </a:cubicBezTo>
                  <a:cubicBezTo>
                    <a:pt x="6" y="3"/>
                    <a:pt x="6" y="3"/>
                    <a:pt x="6" y="3"/>
                  </a:cubicBezTo>
                  <a:cubicBezTo>
                    <a:pt x="6" y="3"/>
                    <a:pt x="6" y="3"/>
                    <a:pt x="6" y="3"/>
                  </a:cubicBezTo>
                  <a:cubicBezTo>
                    <a:pt x="6" y="3"/>
                    <a:pt x="6" y="3"/>
                    <a:pt x="7" y="2"/>
                  </a:cubicBezTo>
                  <a:cubicBezTo>
                    <a:pt x="7" y="2"/>
                    <a:pt x="7" y="2"/>
                    <a:pt x="7" y="2"/>
                  </a:cubicBezTo>
                  <a:cubicBezTo>
                    <a:pt x="7" y="1"/>
                    <a:pt x="8" y="0"/>
                    <a:pt x="10" y="0"/>
                  </a:cubicBezTo>
                  <a:cubicBezTo>
                    <a:pt x="10" y="0"/>
                    <a:pt x="10" y="0"/>
                    <a:pt x="10" y="0"/>
                  </a:cubicBezTo>
                  <a:cubicBezTo>
                    <a:pt x="10" y="0"/>
                    <a:pt x="10" y="0"/>
                    <a:pt x="10" y="0"/>
                  </a:cubicBezTo>
                  <a:cubicBezTo>
                    <a:pt x="11" y="0"/>
                    <a:pt x="11" y="0"/>
                    <a:pt x="11" y="0"/>
                  </a:cubicBezTo>
                  <a:cubicBezTo>
                    <a:pt x="12" y="0"/>
                    <a:pt x="13" y="0"/>
                    <a:pt x="13" y="0"/>
                  </a:cubicBezTo>
                  <a:cubicBezTo>
                    <a:pt x="13" y="0"/>
                    <a:pt x="13" y="0"/>
                    <a:pt x="13" y="0"/>
                  </a:cubicBezTo>
                  <a:cubicBezTo>
                    <a:pt x="13" y="0"/>
                    <a:pt x="13" y="0"/>
                    <a:pt x="13" y="0"/>
                  </a:cubicBezTo>
                  <a:cubicBezTo>
                    <a:pt x="13" y="0"/>
                    <a:pt x="13" y="0"/>
                    <a:pt x="13" y="0"/>
                  </a:cubicBezTo>
                  <a:cubicBezTo>
                    <a:pt x="13" y="0"/>
                    <a:pt x="14" y="0"/>
                    <a:pt x="14" y="0"/>
                  </a:cubicBezTo>
                  <a:cubicBezTo>
                    <a:pt x="14" y="0"/>
                    <a:pt x="14" y="0"/>
                    <a:pt x="14" y="0"/>
                  </a:cubicBezTo>
                  <a:cubicBezTo>
                    <a:pt x="14" y="0"/>
                    <a:pt x="14" y="0"/>
                    <a:pt x="14" y="0"/>
                  </a:cubicBezTo>
                  <a:cubicBezTo>
                    <a:pt x="14" y="0"/>
                    <a:pt x="14" y="0"/>
                    <a:pt x="14" y="0"/>
                  </a:cubicBezTo>
                  <a:cubicBezTo>
                    <a:pt x="22" y="0"/>
                    <a:pt x="22" y="0"/>
                    <a:pt x="22" y="0"/>
                  </a:cubicBezTo>
                  <a:cubicBezTo>
                    <a:pt x="22" y="8"/>
                    <a:pt x="22" y="8"/>
                    <a:pt x="22" y="8"/>
                  </a:cubicBezTo>
                  <a:cubicBezTo>
                    <a:pt x="14" y="8"/>
                    <a:pt x="14" y="8"/>
                    <a:pt x="14" y="8"/>
                  </a:cubicBezTo>
                  <a:cubicBezTo>
                    <a:pt x="14" y="8"/>
                    <a:pt x="14" y="8"/>
                    <a:pt x="13" y="8"/>
                  </a:cubicBezTo>
                  <a:cubicBezTo>
                    <a:pt x="13" y="8"/>
                    <a:pt x="13" y="8"/>
                    <a:pt x="13" y="8"/>
                  </a:cubicBezTo>
                  <a:cubicBezTo>
                    <a:pt x="13" y="8"/>
                    <a:pt x="13" y="8"/>
                    <a:pt x="13" y="8"/>
                  </a:cubicBezTo>
                  <a:cubicBezTo>
                    <a:pt x="13" y="8"/>
                    <a:pt x="13" y="8"/>
                    <a:pt x="13" y="8"/>
                  </a:cubicBezTo>
                  <a:cubicBezTo>
                    <a:pt x="13" y="8"/>
                    <a:pt x="13" y="8"/>
                    <a:pt x="12" y="8"/>
                  </a:cubicBezTo>
                  <a:cubicBezTo>
                    <a:pt x="12" y="8"/>
                    <a:pt x="12" y="8"/>
                    <a:pt x="12" y="8"/>
                  </a:cubicBezTo>
                  <a:cubicBezTo>
                    <a:pt x="12" y="10"/>
                    <a:pt x="11" y="12"/>
                    <a:pt x="9" y="14"/>
                  </a:cubicBezTo>
                  <a:cubicBezTo>
                    <a:pt x="9" y="14"/>
                    <a:pt x="9" y="14"/>
                    <a:pt x="9" y="14"/>
                  </a:cubicBezTo>
                  <a:cubicBezTo>
                    <a:pt x="9" y="15"/>
                    <a:pt x="9" y="16"/>
                    <a:pt x="8" y="17"/>
                  </a:cubicBezTo>
                  <a:cubicBezTo>
                    <a:pt x="8" y="17"/>
                    <a:pt x="8" y="17"/>
                    <a:pt x="8" y="17"/>
                  </a:cubicBezTo>
                  <a:cubicBezTo>
                    <a:pt x="8" y="17"/>
                    <a:pt x="8" y="17"/>
                    <a:pt x="8" y="17"/>
                  </a:cubicBezTo>
                  <a:cubicBezTo>
                    <a:pt x="8" y="19"/>
                    <a:pt x="12" y="23"/>
                    <a:pt x="16" y="26"/>
                  </a:cubicBezTo>
                  <a:cubicBezTo>
                    <a:pt x="16" y="26"/>
                    <a:pt x="16" y="26"/>
                    <a:pt x="16" y="26"/>
                  </a:cubicBezTo>
                  <a:cubicBezTo>
                    <a:pt x="20" y="29"/>
                    <a:pt x="24" y="31"/>
                    <a:pt x="25" y="31"/>
                  </a:cubicBezTo>
                  <a:cubicBezTo>
                    <a:pt x="25" y="31"/>
                    <a:pt x="25" y="31"/>
                    <a:pt x="25" y="31"/>
                  </a:cubicBezTo>
                  <a:cubicBezTo>
                    <a:pt x="25" y="31"/>
                    <a:pt x="25" y="31"/>
                    <a:pt x="25" y="31"/>
                  </a:cubicBezTo>
                  <a:cubicBezTo>
                    <a:pt x="25" y="31"/>
                    <a:pt x="25" y="31"/>
                    <a:pt x="25" y="31"/>
                  </a:cubicBezTo>
                  <a:cubicBezTo>
                    <a:pt x="26" y="32"/>
                    <a:pt x="26" y="32"/>
                    <a:pt x="26" y="32"/>
                  </a:cubicBezTo>
                  <a:cubicBezTo>
                    <a:pt x="23" y="39"/>
                    <a:pt x="23" y="39"/>
                    <a:pt x="23" y="39"/>
                  </a:cubicBezTo>
                  <a:cubicBezTo>
                    <a:pt x="21" y="38"/>
                    <a:pt x="21" y="38"/>
                    <a:pt x="21" y="38"/>
                  </a:cubicBezTo>
                  <a:close/>
                  <a:moveTo>
                    <a:pt x="14" y="29"/>
                  </a:moveTo>
                  <a:cubicBezTo>
                    <a:pt x="13" y="29"/>
                    <a:pt x="13" y="29"/>
                    <a:pt x="12" y="28"/>
                  </a:cubicBezTo>
                  <a:cubicBezTo>
                    <a:pt x="12" y="28"/>
                    <a:pt x="12" y="28"/>
                    <a:pt x="12" y="28"/>
                  </a:cubicBezTo>
                  <a:cubicBezTo>
                    <a:pt x="13" y="29"/>
                    <a:pt x="13" y="29"/>
                    <a:pt x="14" y="29"/>
                  </a:cubicBezTo>
                  <a:close/>
                  <a:moveTo>
                    <a:pt x="12" y="28"/>
                  </a:moveTo>
                  <a:cubicBezTo>
                    <a:pt x="12" y="28"/>
                    <a:pt x="12" y="28"/>
                    <a:pt x="12" y="28"/>
                  </a:cubicBezTo>
                  <a:cubicBezTo>
                    <a:pt x="12" y="28"/>
                    <a:pt x="12" y="28"/>
                    <a:pt x="12" y="28"/>
                  </a:cubicBezTo>
                  <a:cubicBezTo>
                    <a:pt x="12" y="28"/>
                    <a:pt x="12" y="28"/>
                    <a:pt x="12" y="28"/>
                  </a:cubicBezTo>
                  <a:close/>
                  <a:moveTo>
                    <a:pt x="6" y="12"/>
                  </a:moveTo>
                  <a:cubicBezTo>
                    <a:pt x="6" y="12"/>
                    <a:pt x="5" y="13"/>
                    <a:pt x="5" y="13"/>
                  </a:cubicBezTo>
                  <a:cubicBezTo>
                    <a:pt x="5" y="13"/>
                    <a:pt x="5" y="13"/>
                    <a:pt x="5" y="13"/>
                  </a:cubicBezTo>
                  <a:cubicBezTo>
                    <a:pt x="5" y="13"/>
                    <a:pt x="6" y="12"/>
                    <a:pt x="6" y="12"/>
                  </a:cubicBezTo>
                  <a:cubicBezTo>
                    <a:pt x="6" y="12"/>
                    <a:pt x="6" y="12"/>
                    <a:pt x="6" y="12"/>
                  </a:cubicBezTo>
                  <a:cubicBezTo>
                    <a:pt x="8" y="9"/>
                    <a:pt x="9" y="7"/>
                    <a:pt x="9" y="5"/>
                  </a:cubicBezTo>
                  <a:cubicBezTo>
                    <a:pt x="9" y="5"/>
                    <a:pt x="9" y="5"/>
                    <a:pt x="9" y="5"/>
                  </a:cubicBezTo>
                  <a:cubicBezTo>
                    <a:pt x="9" y="5"/>
                    <a:pt x="9" y="5"/>
                    <a:pt x="9" y="5"/>
                  </a:cubicBezTo>
                  <a:cubicBezTo>
                    <a:pt x="9" y="5"/>
                    <a:pt x="9" y="5"/>
                    <a:pt x="9" y="5"/>
                  </a:cubicBezTo>
                  <a:cubicBezTo>
                    <a:pt x="9" y="7"/>
                    <a:pt x="8" y="9"/>
                    <a:pt x="6" y="12"/>
                  </a:cubicBezTo>
                  <a:close/>
                  <a:moveTo>
                    <a:pt x="14" y="4"/>
                  </a:moveTo>
                  <a:cubicBezTo>
                    <a:pt x="18" y="4"/>
                    <a:pt x="18" y="4"/>
                    <a:pt x="18" y="4"/>
                  </a:cubicBezTo>
                  <a:cubicBezTo>
                    <a:pt x="14" y="4"/>
                    <a:pt x="14" y="4"/>
                    <a:pt x="14" y="4"/>
                  </a:cubicBezTo>
                  <a:cubicBezTo>
                    <a:pt x="14" y="4"/>
                    <a:pt x="14" y="4"/>
                    <a:pt x="14" y="4"/>
                  </a:cubicBezTo>
                  <a:close/>
                  <a:moveTo>
                    <a:pt x="13" y="4"/>
                  </a:moveTo>
                  <a:cubicBezTo>
                    <a:pt x="13" y="4"/>
                    <a:pt x="13" y="4"/>
                    <a:pt x="13" y="4"/>
                  </a:cubicBezTo>
                  <a:cubicBezTo>
                    <a:pt x="13" y="4"/>
                    <a:pt x="13" y="4"/>
                    <a:pt x="13" y="4"/>
                  </a:cubicBezTo>
                  <a:cubicBezTo>
                    <a:pt x="13" y="4"/>
                    <a:pt x="12" y="4"/>
                    <a:pt x="12" y="4"/>
                  </a:cubicBezTo>
                  <a:cubicBezTo>
                    <a:pt x="12" y="4"/>
                    <a:pt x="12" y="4"/>
                    <a:pt x="12" y="4"/>
                  </a:cubicBezTo>
                  <a:cubicBezTo>
                    <a:pt x="12" y="4"/>
                    <a:pt x="13" y="4"/>
                    <a:pt x="13" y="4"/>
                  </a:cubicBezTo>
                  <a:close/>
                  <a:moveTo>
                    <a:pt x="12" y="4"/>
                  </a:moveTo>
                  <a:cubicBezTo>
                    <a:pt x="12" y="4"/>
                    <a:pt x="12"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0" y="4"/>
                    <a:pt x="10" y="4"/>
                    <a:pt x="10" y="4"/>
                  </a:cubicBezTo>
                  <a:cubicBezTo>
                    <a:pt x="10" y="4"/>
                    <a:pt x="10" y="4"/>
                    <a:pt x="10" y="4"/>
                  </a:cubicBezTo>
                  <a:cubicBezTo>
                    <a:pt x="12" y="4"/>
                    <a:pt x="12"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852"/>
            <p:cNvSpPr/>
            <p:nvPr/>
          </p:nvSpPr>
          <p:spPr bwMode="auto">
            <a:xfrm>
              <a:off x="7446964" y="5427663"/>
              <a:ext cx="44450" cy="52388"/>
            </a:xfrm>
            <a:custGeom>
              <a:avLst/>
              <a:gdLst>
                <a:gd name="T0" fmla="*/ 0 w 25"/>
                <a:gd name="T1" fmla="*/ 14 h 30"/>
                <a:gd name="T2" fmla="*/ 3 w 25"/>
                <a:gd name="T3" fmla="*/ 7 h 30"/>
                <a:gd name="T4" fmla="*/ 3 w 25"/>
                <a:gd name="T5" fmla="*/ 7 h 30"/>
                <a:gd name="T6" fmla="*/ 18 w 25"/>
                <a:gd name="T7" fmla="*/ 0 h 30"/>
                <a:gd name="T8" fmla="*/ 18 w 25"/>
                <a:gd name="T9" fmla="*/ 0 h 30"/>
                <a:gd name="T10" fmla="*/ 25 w 25"/>
                <a:gd name="T11" fmla="*/ 5 h 30"/>
                <a:gd name="T12" fmla="*/ 25 w 25"/>
                <a:gd name="T13" fmla="*/ 5 h 30"/>
                <a:gd name="T14" fmla="*/ 24 w 25"/>
                <a:gd name="T15" fmla="*/ 6 h 30"/>
                <a:gd name="T16" fmla="*/ 24 w 25"/>
                <a:gd name="T17" fmla="*/ 6 h 30"/>
                <a:gd name="T18" fmla="*/ 24 w 25"/>
                <a:gd name="T19" fmla="*/ 10 h 30"/>
                <a:gd name="T20" fmla="*/ 24 w 25"/>
                <a:gd name="T21" fmla="*/ 10 h 30"/>
                <a:gd name="T22" fmla="*/ 24 w 25"/>
                <a:gd name="T23" fmla="*/ 15 h 30"/>
                <a:gd name="T24" fmla="*/ 24 w 25"/>
                <a:gd name="T25" fmla="*/ 15 h 30"/>
                <a:gd name="T26" fmla="*/ 21 w 25"/>
                <a:gd name="T27" fmla="*/ 16 h 30"/>
                <a:gd name="T28" fmla="*/ 20 w 25"/>
                <a:gd name="T29" fmla="*/ 10 h 30"/>
                <a:gd name="T30" fmla="*/ 20 w 25"/>
                <a:gd name="T31" fmla="*/ 10 h 30"/>
                <a:gd name="T32" fmla="*/ 21 w 25"/>
                <a:gd name="T33" fmla="*/ 5 h 30"/>
                <a:gd name="T34" fmla="*/ 21 w 25"/>
                <a:gd name="T35" fmla="*/ 5 h 30"/>
                <a:gd name="T36" fmla="*/ 21 w 25"/>
                <a:gd name="T37" fmla="*/ 5 h 30"/>
                <a:gd name="T38" fmla="*/ 21 w 25"/>
                <a:gd name="T39" fmla="*/ 5 h 30"/>
                <a:gd name="T40" fmla="*/ 20 w 25"/>
                <a:gd name="T41" fmla="*/ 5 h 30"/>
                <a:gd name="T42" fmla="*/ 20 w 25"/>
                <a:gd name="T43" fmla="*/ 5 h 30"/>
                <a:gd name="T44" fmla="*/ 18 w 25"/>
                <a:gd name="T45" fmla="*/ 4 h 30"/>
                <a:gd name="T46" fmla="*/ 18 w 25"/>
                <a:gd name="T47" fmla="*/ 4 h 30"/>
                <a:gd name="T48" fmla="*/ 6 w 25"/>
                <a:gd name="T49" fmla="*/ 10 h 30"/>
                <a:gd name="T50" fmla="*/ 6 w 25"/>
                <a:gd name="T51" fmla="*/ 10 h 30"/>
                <a:gd name="T52" fmla="*/ 4 w 25"/>
                <a:gd name="T53" fmla="*/ 14 h 30"/>
                <a:gd name="T54" fmla="*/ 4 w 25"/>
                <a:gd name="T55" fmla="*/ 14 h 30"/>
                <a:gd name="T56" fmla="*/ 10 w 25"/>
                <a:gd name="T57" fmla="*/ 22 h 30"/>
                <a:gd name="T58" fmla="*/ 10 w 25"/>
                <a:gd name="T59" fmla="*/ 22 h 30"/>
                <a:gd name="T60" fmla="*/ 16 w 25"/>
                <a:gd name="T61" fmla="*/ 26 h 30"/>
                <a:gd name="T62" fmla="*/ 16 w 25"/>
                <a:gd name="T63" fmla="*/ 26 h 30"/>
                <a:gd name="T64" fmla="*/ 16 w 25"/>
                <a:gd name="T65" fmla="*/ 26 h 30"/>
                <a:gd name="T66" fmla="*/ 14 w 25"/>
                <a:gd name="T67" fmla="*/ 30 h 30"/>
                <a:gd name="T68" fmla="*/ 0 w 25"/>
                <a:gd name="T69" fmla="*/ 1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30">
                  <a:moveTo>
                    <a:pt x="0" y="14"/>
                  </a:moveTo>
                  <a:cubicBezTo>
                    <a:pt x="0" y="11"/>
                    <a:pt x="1" y="9"/>
                    <a:pt x="3" y="7"/>
                  </a:cubicBezTo>
                  <a:cubicBezTo>
                    <a:pt x="3" y="7"/>
                    <a:pt x="3" y="7"/>
                    <a:pt x="3" y="7"/>
                  </a:cubicBezTo>
                  <a:cubicBezTo>
                    <a:pt x="8" y="2"/>
                    <a:pt x="14" y="0"/>
                    <a:pt x="18" y="0"/>
                  </a:cubicBezTo>
                  <a:cubicBezTo>
                    <a:pt x="18" y="0"/>
                    <a:pt x="18" y="0"/>
                    <a:pt x="18" y="0"/>
                  </a:cubicBezTo>
                  <a:cubicBezTo>
                    <a:pt x="21" y="0"/>
                    <a:pt x="24" y="1"/>
                    <a:pt x="25" y="5"/>
                  </a:cubicBezTo>
                  <a:cubicBezTo>
                    <a:pt x="25" y="5"/>
                    <a:pt x="25" y="5"/>
                    <a:pt x="25" y="5"/>
                  </a:cubicBezTo>
                  <a:cubicBezTo>
                    <a:pt x="25" y="5"/>
                    <a:pt x="24" y="6"/>
                    <a:pt x="24" y="6"/>
                  </a:cubicBezTo>
                  <a:cubicBezTo>
                    <a:pt x="24" y="6"/>
                    <a:pt x="24" y="6"/>
                    <a:pt x="24" y="6"/>
                  </a:cubicBezTo>
                  <a:cubicBezTo>
                    <a:pt x="24" y="7"/>
                    <a:pt x="24" y="9"/>
                    <a:pt x="24" y="10"/>
                  </a:cubicBezTo>
                  <a:cubicBezTo>
                    <a:pt x="24" y="10"/>
                    <a:pt x="24" y="10"/>
                    <a:pt x="24" y="10"/>
                  </a:cubicBezTo>
                  <a:cubicBezTo>
                    <a:pt x="24" y="13"/>
                    <a:pt x="24" y="15"/>
                    <a:pt x="24" y="15"/>
                  </a:cubicBezTo>
                  <a:cubicBezTo>
                    <a:pt x="24" y="15"/>
                    <a:pt x="24" y="15"/>
                    <a:pt x="24" y="15"/>
                  </a:cubicBezTo>
                  <a:cubicBezTo>
                    <a:pt x="21" y="16"/>
                    <a:pt x="21" y="16"/>
                    <a:pt x="21" y="16"/>
                  </a:cubicBezTo>
                  <a:cubicBezTo>
                    <a:pt x="20" y="16"/>
                    <a:pt x="20" y="13"/>
                    <a:pt x="20" y="10"/>
                  </a:cubicBezTo>
                  <a:cubicBezTo>
                    <a:pt x="20" y="10"/>
                    <a:pt x="20" y="10"/>
                    <a:pt x="20" y="10"/>
                  </a:cubicBezTo>
                  <a:cubicBezTo>
                    <a:pt x="20" y="9"/>
                    <a:pt x="20" y="7"/>
                    <a:pt x="21" y="5"/>
                  </a:cubicBezTo>
                  <a:cubicBezTo>
                    <a:pt x="21" y="5"/>
                    <a:pt x="21" y="5"/>
                    <a:pt x="21" y="5"/>
                  </a:cubicBezTo>
                  <a:cubicBezTo>
                    <a:pt x="21" y="5"/>
                    <a:pt x="21" y="5"/>
                    <a:pt x="21" y="5"/>
                  </a:cubicBezTo>
                  <a:cubicBezTo>
                    <a:pt x="21" y="5"/>
                    <a:pt x="21" y="5"/>
                    <a:pt x="21" y="5"/>
                  </a:cubicBezTo>
                  <a:cubicBezTo>
                    <a:pt x="21" y="5"/>
                    <a:pt x="21" y="5"/>
                    <a:pt x="20" y="5"/>
                  </a:cubicBezTo>
                  <a:cubicBezTo>
                    <a:pt x="20" y="5"/>
                    <a:pt x="20" y="5"/>
                    <a:pt x="20" y="5"/>
                  </a:cubicBezTo>
                  <a:cubicBezTo>
                    <a:pt x="20" y="4"/>
                    <a:pt x="19" y="4"/>
                    <a:pt x="18" y="4"/>
                  </a:cubicBezTo>
                  <a:cubicBezTo>
                    <a:pt x="18" y="4"/>
                    <a:pt x="18" y="4"/>
                    <a:pt x="18" y="4"/>
                  </a:cubicBezTo>
                  <a:cubicBezTo>
                    <a:pt x="15" y="4"/>
                    <a:pt x="10" y="6"/>
                    <a:pt x="6" y="10"/>
                  </a:cubicBezTo>
                  <a:cubicBezTo>
                    <a:pt x="6" y="10"/>
                    <a:pt x="6" y="10"/>
                    <a:pt x="6" y="10"/>
                  </a:cubicBezTo>
                  <a:cubicBezTo>
                    <a:pt x="4" y="11"/>
                    <a:pt x="4" y="12"/>
                    <a:pt x="4" y="14"/>
                  </a:cubicBezTo>
                  <a:cubicBezTo>
                    <a:pt x="4" y="14"/>
                    <a:pt x="4" y="14"/>
                    <a:pt x="4" y="14"/>
                  </a:cubicBezTo>
                  <a:cubicBezTo>
                    <a:pt x="4" y="16"/>
                    <a:pt x="7" y="19"/>
                    <a:pt x="10" y="22"/>
                  </a:cubicBezTo>
                  <a:cubicBezTo>
                    <a:pt x="10" y="22"/>
                    <a:pt x="10" y="22"/>
                    <a:pt x="10" y="22"/>
                  </a:cubicBezTo>
                  <a:cubicBezTo>
                    <a:pt x="13" y="25"/>
                    <a:pt x="16" y="26"/>
                    <a:pt x="16" y="26"/>
                  </a:cubicBezTo>
                  <a:cubicBezTo>
                    <a:pt x="16" y="26"/>
                    <a:pt x="16" y="26"/>
                    <a:pt x="16" y="26"/>
                  </a:cubicBezTo>
                  <a:cubicBezTo>
                    <a:pt x="16" y="26"/>
                    <a:pt x="16" y="26"/>
                    <a:pt x="16" y="26"/>
                  </a:cubicBezTo>
                  <a:cubicBezTo>
                    <a:pt x="14" y="30"/>
                    <a:pt x="14" y="30"/>
                    <a:pt x="14" y="30"/>
                  </a:cubicBezTo>
                  <a:cubicBezTo>
                    <a:pt x="14" y="30"/>
                    <a:pt x="0" y="23"/>
                    <a:pt x="0"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1853"/>
            <p:cNvSpPr>
              <a:spLocks noEditPoints="1"/>
            </p:cNvSpPr>
            <p:nvPr/>
          </p:nvSpPr>
          <p:spPr bwMode="auto">
            <a:xfrm>
              <a:off x="7443789" y="5424488"/>
              <a:ext cx="50800" cy="66675"/>
            </a:xfrm>
            <a:custGeom>
              <a:avLst/>
              <a:gdLst>
                <a:gd name="T0" fmla="*/ 12 w 29"/>
                <a:gd name="T1" fmla="*/ 32 h 38"/>
                <a:gd name="T2" fmla="*/ 8 w 29"/>
                <a:gd name="T3" fmla="*/ 29 h 38"/>
                <a:gd name="T4" fmla="*/ 0 w 29"/>
                <a:gd name="T5" fmla="*/ 16 h 38"/>
                <a:gd name="T6" fmla="*/ 0 w 29"/>
                <a:gd name="T7" fmla="*/ 16 h 38"/>
                <a:gd name="T8" fmla="*/ 0 w 29"/>
                <a:gd name="T9" fmla="*/ 15 h 38"/>
                <a:gd name="T10" fmla="*/ 4 w 29"/>
                <a:gd name="T11" fmla="*/ 8 h 38"/>
                <a:gd name="T12" fmla="*/ 20 w 29"/>
                <a:gd name="T13" fmla="*/ 0 h 38"/>
                <a:gd name="T14" fmla="*/ 29 w 29"/>
                <a:gd name="T15" fmla="*/ 7 h 38"/>
                <a:gd name="T16" fmla="*/ 28 w 29"/>
                <a:gd name="T17" fmla="*/ 9 h 38"/>
                <a:gd name="T18" fmla="*/ 28 w 29"/>
                <a:gd name="T19" fmla="*/ 12 h 38"/>
                <a:gd name="T20" fmla="*/ 28 w 29"/>
                <a:gd name="T21" fmla="*/ 16 h 38"/>
                <a:gd name="T22" fmla="*/ 28 w 29"/>
                <a:gd name="T23" fmla="*/ 17 h 38"/>
                <a:gd name="T24" fmla="*/ 28 w 29"/>
                <a:gd name="T25" fmla="*/ 18 h 38"/>
                <a:gd name="T26" fmla="*/ 21 w 29"/>
                <a:gd name="T27" fmla="*/ 18 h 38"/>
                <a:gd name="T28" fmla="*/ 20 w 29"/>
                <a:gd name="T29" fmla="*/ 12 h 38"/>
                <a:gd name="T30" fmla="*/ 20 w 29"/>
                <a:gd name="T31" fmla="*/ 8 h 38"/>
                <a:gd name="T32" fmla="*/ 9 w 29"/>
                <a:gd name="T33" fmla="*/ 13 h 38"/>
                <a:gd name="T34" fmla="*/ 8 w 29"/>
                <a:gd name="T35" fmla="*/ 16 h 38"/>
                <a:gd name="T36" fmla="*/ 8 w 29"/>
                <a:gd name="T37" fmla="*/ 16 h 38"/>
                <a:gd name="T38" fmla="*/ 13 w 29"/>
                <a:gd name="T39" fmla="*/ 23 h 38"/>
                <a:gd name="T40" fmla="*/ 18 w 29"/>
                <a:gd name="T41" fmla="*/ 26 h 38"/>
                <a:gd name="T42" fmla="*/ 14 w 29"/>
                <a:gd name="T43" fmla="*/ 38 h 38"/>
                <a:gd name="T44" fmla="*/ 10 w 29"/>
                <a:gd name="T45" fmla="*/ 25 h 38"/>
                <a:gd name="T46" fmla="*/ 13 w 29"/>
                <a:gd name="T47" fmla="*/ 28 h 38"/>
                <a:gd name="T48" fmla="*/ 10 w 29"/>
                <a:gd name="T49" fmla="*/ 26 h 38"/>
                <a:gd name="T50" fmla="*/ 7 w 29"/>
                <a:gd name="T51" fmla="*/ 22 h 38"/>
                <a:gd name="T52" fmla="*/ 24 w 29"/>
                <a:gd name="T53" fmla="*/ 17 h 38"/>
                <a:gd name="T54" fmla="*/ 24 w 29"/>
                <a:gd name="T55" fmla="*/ 17 h 38"/>
                <a:gd name="T56" fmla="*/ 24 w 29"/>
                <a:gd name="T57" fmla="*/ 17 h 38"/>
                <a:gd name="T58" fmla="*/ 4 w 29"/>
                <a:gd name="T59" fmla="*/ 15 h 38"/>
                <a:gd name="T60" fmla="*/ 4 w 29"/>
                <a:gd name="T61" fmla="*/ 15 h 38"/>
                <a:gd name="T62" fmla="*/ 4 w 29"/>
                <a:gd name="T63" fmla="*/ 15 h 38"/>
                <a:gd name="T64" fmla="*/ 4 w 29"/>
                <a:gd name="T65" fmla="*/ 15 h 38"/>
                <a:gd name="T66" fmla="*/ 6 w 29"/>
                <a:gd name="T67" fmla="*/ 11 h 38"/>
                <a:gd name="T68" fmla="*/ 4 w 29"/>
                <a:gd name="T69" fmla="*/ 15 h 38"/>
                <a:gd name="T70" fmla="*/ 24 w 29"/>
                <a:gd name="T71" fmla="*/ 13 h 38"/>
                <a:gd name="T72" fmla="*/ 24 w 29"/>
                <a:gd name="T73" fmla="*/ 13 h 38"/>
                <a:gd name="T74" fmla="*/ 24 w 29"/>
                <a:gd name="T75" fmla="*/ 13 h 38"/>
                <a:gd name="T76" fmla="*/ 24 w 29"/>
                <a:gd name="T77" fmla="*/ 13 h 38"/>
                <a:gd name="T78" fmla="*/ 24 w 29"/>
                <a:gd name="T79" fmla="*/ 13 h 38"/>
                <a:gd name="T80" fmla="*/ 24 w 29"/>
                <a:gd name="T81" fmla="*/ 12 h 38"/>
                <a:gd name="T82" fmla="*/ 24 w 29"/>
                <a:gd name="T83" fmla="*/ 12 h 38"/>
                <a:gd name="T84" fmla="*/ 24 w 29"/>
                <a:gd name="T85" fmla="*/ 12 h 38"/>
                <a:gd name="T86" fmla="*/ 24 w 29"/>
                <a:gd name="T87" fmla="*/ 12 h 38"/>
                <a:gd name="T88" fmla="*/ 25 w 29"/>
                <a:gd name="T89" fmla="*/ 7 h 38"/>
                <a:gd name="T90" fmla="*/ 25 w 29"/>
                <a:gd name="T91" fmla="*/ 7 h 38"/>
                <a:gd name="T92" fmla="*/ 25 w 29"/>
                <a:gd name="T93" fmla="*/ 7 h 38"/>
                <a:gd name="T94" fmla="*/ 25 w 29"/>
                <a:gd name="T95" fmla="*/ 7 h 38"/>
                <a:gd name="T96" fmla="*/ 25 w 29"/>
                <a:gd name="T97" fmla="*/ 7 h 38"/>
                <a:gd name="T98" fmla="*/ 24 w 29"/>
                <a:gd name="T99" fmla="*/ 5 h 38"/>
                <a:gd name="T100" fmla="*/ 24 w 29"/>
                <a:gd name="T101" fmla="*/ 5 h 38"/>
                <a:gd name="T102" fmla="*/ 19 w 29"/>
                <a:gd name="T103" fmla="*/ 4 h 38"/>
                <a:gd name="T104" fmla="*/ 19 w 29"/>
                <a:gd name="T105" fmla="*/ 4 h 38"/>
                <a:gd name="T106" fmla="*/ 20 w 29"/>
                <a:gd name="T107" fmla="*/ 4 h 38"/>
                <a:gd name="T108" fmla="*/ 20 w 29"/>
                <a:gd name="T109"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 h="38">
                  <a:moveTo>
                    <a:pt x="14" y="33"/>
                  </a:moveTo>
                  <a:cubicBezTo>
                    <a:pt x="13" y="33"/>
                    <a:pt x="13" y="32"/>
                    <a:pt x="12" y="32"/>
                  </a:cubicBezTo>
                  <a:cubicBezTo>
                    <a:pt x="12" y="32"/>
                    <a:pt x="12" y="32"/>
                    <a:pt x="12" y="32"/>
                  </a:cubicBezTo>
                  <a:cubicBezTo>
                    <a:pt x="11" y="31"/>
                    <a:pt x="9" y="30"/>
                    <a:pt x="8" y="29"/>
                  </a:cubicBezTo>
                  <a:cubicBezTo>
                    <a:pt x="8" y="29"/>
                    <a:pt x="8" y="29"/>
                    <a:pt x="8" y="29"/>
                  </a:cubicBezTo>
                  <a:cubicBezTo>
                    <a:pt x="4" y="26"/>
                    <a:pt x="0" y="21"/>
                    <a:pt x="0" y="16"/>
                  </a:cubicBezTo>
                  <a:cubicBezTo>
                    <a:pt x="0" y="16"/>
                    <a:pt x="0" y="16"/>
                    <a:pt x="0" y="16"/>
                  </a:cubicBezTo>
                  <a:cubicBezTo>
                    <a:pt x="0" y="16"/>
                    <a:pt x="0" y="16"/>
                    <a:pt x="0" y="16"/>
                  </a:cubicBezTo>
                  <a:cubicBezTo>
                    <a:pt x="0" y="16"/>
                    <a:pt x="0" y="15"/>
                    <a:pt x="0" y="15"/>
                  </a:cubicBezTo>
                  <a:cubicBezTo>
                    <a:pt x="0" y="15"/>
                    <a:pt x="0" y="15"/>
                    <a:pt x="0" y="15"/>
                  </a:cubicBezTo>
                  <a:cubicBezTo>
                    <a:pt x="0" y="13"/>
                    <a:pt x="1" y="10"/>
                    <a:pt x="4" y="8"/>
                  </a:cubicBezTo>
                  <a:cubicBezTo>
                    <a:pt x="4" y="8"/>
                    <a:pt x="4" y="8"/>
                    <a:pt x="4" y="8"/>
                  </a:cubicBezTo>
                  <a:cubicBezTo>
                    <a:pt x="9" y="2"/>
                    <a:pt x="15" y="0"/>
                    <a:pt x="20" y="0"/>
                  </a:cubicBezTo>
                  <a:cubicBezTo>
                    <a:pt x="20" y="0"/>
                    <a:pt x="20" y="0"/>
                    <a:pt x="20" y="0"/>
                  </a:cubicBezTo>
                  <a:cubicBezTo>
                    <a:pt x="23" y="0"/>
                    <a:pt x="28" y="2"/>
                    <a:pt x="29" y="7"/>
                  </a:cubicBezTo>
                  <a:cubicBezTo>
                    <a:pt x="29" y="7"/>
                    <a:pt x="29" y="7"/>
                    <a:pt x="29" y="7"/>
                  </a:cubicBezTo>
                  <a:cubicBezTo>
                    <a:pt x="29" y="7"/>
                    <a:pt x="29" y="7"/>
                    <a:pt x="29" y="7"/>
                  </a:cubicBezTo>
                  <a:cubicBezTo>
                    <a:pt x="29" y="8"/>
                    <a:pt x="28" y="8"/>
                    <a:pt x="28" y="9"/>
                  </a:cubicBezTo>
                  <a:cubicBezTo>
                    <a:pt x="28" y="9"/>
                    <a:pt x="28" y="9"/>
                    <a:pt x="28" y="9"/>
                  </a:cubicBezTo>
                  <a:cubicBezTo>
                    <a:pt x="28" y="10"/>
                    <a:pt x="28" y="11"/>
                    <a:pt x="28" y="12"/>
                  </a:cubicBezTo>
                  <a:cubicBezTo>
                    <a:pt x="28" y="12"/>
                    <a:pt x="28" y="12"/>
                    <a:pt x="28" y="12"/>
                  </a:cubicBezTo>
                  <a:cubicBezTo>
                    <a:pt x="28" y="14"/>
                    <a:pt x="28" y="16"/>
                    <a:pt x="28" y="16"/>
                  </a:cubicBezTo>
                  <a:cubicBezTo>
                    <a:pt x="28" y="16"/>
                    <a:pt x="28" y="16"/>
                    <a:pt x="28" y="16"/>
                  </a:cubicBezTo>
                  <a:cubicBezTo>
                    <a:pt x="28" y="16"/>
                    <a:pt x="28" y="16"/>
                    <a:pt x="28" y="17"/>
                  </a:cubicBezTo>
                  <a:cubicBezTo>
                    <a:pt x="28" y="17"/>
                    <a:pt x="28" y="17"/>
                    <a:pt x="28" y="17"/>
                  </a:cubicBezTo>
                  <a:cubicBezTo>
                    <a:pt x="28" y="18"/>
                    <a:pt x="28" y="18"/>
                    <a:pt x="28" y="18"/>
                  </a:cubicBezTo>
                  <a:cubicBezTo>
                    <a:pt x="21" y="20"/>
                    <a:pt x="21" y="20"/>
                    <a:pt x="21" y="20"/>
                  </a:cubicBezTo>
                  <a:cubicBezTo>
                    <a:pt x="21" y="18"/>
                    <a:pt x="21" y="18"/>
                    <a:pt x="21" y="18"/>
                  </a:cubicBezTo>
                  <a:cubicBezTo>
                    <a:pt x="21" y="18"/>
                    <a:pt x="20" y="15"/>
                    <a:pt x="20" y="12"/>
                  </a:cubicBezTo>
                  <a:cubicBezTo>
                    <a:pt x="20" y="12"/>
                    <a:pt x="20" y="12"/>
                    <a:pt x="20" y="12"/>
                  </a:cubicBezTo>
                  <a:cubicBezTo>
                    <a:pt x="20" y="11"/>
                    <a:pt x="20" y="10"/>
                    <a:pt x="20" y="8"/>
                  </a:cubicBezTo>
                  <a:cubicBezTo>
                    <a:pt x="20" y="8"/>
                    <a:pt x="20" y="8"/>
                    <a:pt x="20" y="8"/>
                  </a:cubicBezTo>
                  <a:cubicBezTo>
                    <a:pt x="20" y="8"/>
                    <a:pt x="20" y="8"/>
                    <a:pt x="20" y="8"/>
                  </a:cubicBezTo>
                  <a:cubicBezTo>
                    <a:pt x="17" y="8"/>
                    <a:pt x="13" y="10"/>
                    <a:pt x="9" y="13"/>
                  </a:cubicBezTo>
                  <a:cubicBezTo>
                    <a:pt x="9" y="13"/>
                    <a:pt x="9" y="13"/>
                    <a:pt x="9" y="13"/>
                  </a:cubicBezTo>
                  <a:cubicBezTo>
                    <a:pt x="8" y="14"/>
                    <a:pt x="8" y="15"/>
                    <a:pt x="8" y="16"/>
                  </a:cubicBezTo>
                  <a:cubicBezTo>
                    <a:pt x="8" y="16"/>
                    <a:pt x="8" y="16"/>
                    <a:pt x="8" y="16"/>
                  </a:cubicBezTo>
                  <a:cubicBezTo>
                    <a:pt x="8" y="16"/>
                    <a:pt x="8" y="16"/>
                    <a:pt x="8" y="16"/>
                  </a:cubicBezTo>
                  <a:cubicBezTo>
                    <a:pt x="8" y="17"/>
                    <a:pt x="10" y="20"/>
                    <a:pt x="13" y="23"/>
                  </a:cubicBezTo>
                  <a:cubicBezTo>
                    <a:pt x="13" y="23"/>
                    <a:pt x="13" y="23"/>
                    <a:pt x="13" y="23"/>
                  </a:cubicBezTo>
                  <a:cubicBezTo>
                    <a:pt x="15" y="24"/>
                    <a:pt x="17" y="26"/>
                    <a:pt x="18" y="26"/>
                  </a:cubicBezTo>
                  <a:cubicBezTo>
                    <a:pt x="18" y="26"/>
                    <a:pt x="18" y="26"/>
                    <a:pt x="18" y="26"/>
                  </a:cubicBezTo>
                  <a:cubicBezTo>
                    <a:pt x="21" y="26"/>
                    <a:pt x="21" y="26"/>
                    <a:pt x="21" y="26"/>
                  </a:cubicBezTo>
                  <a:cubicBezTo>
                    <a:pt x="14" y="38"/>
                    <a:pt x="14" y="38"/>
                    <a:pt x="14" y="38"/>
                  </a:cubicBezTo>
                  <a:cubicBezTo>
                    <a:pt x="14" y="33"/>
                    <a:pt x="14" y="33"/>
                    <a:pt x="14" y="33"/>
                  </a:cubicBezTo>
                  <a:close/>
                  <a:moveTo>
                    <a:pt x="10" y="25"/>
                  </a:moveTo>
                  <a:cubicBezTo>
                    <a:pt x="11" y="26"/>
                    <a:pt x="12" y="27"/>
                    <a:pt x="13" y="28"/>
                  </a:cubicBezTo>
                  <a:cubicBezTo>
                    <a:pt x="13" y="28"/>
                    <a:pt x="13" y="28"/>
                    <a:pt x="13" y="28"/>
                  </a:cubicBezTo>
                  <a:cubicBezTo>
                    <a:pt x="12" y="27"/>
                    <a:pt x="11" y="26"/>
                    <a:pt x="10" y="26"/>
                  </a:cubicBezTo>
                  <a:cubicBezTo>
                    <a:pt x="10" y="26"/>
                    <a:pt x="10" y="26"/>
                    <a:pt x="10" y="26"/>
                  </a:cubicBezTo>
                  <a:cubicBezTo>
                    <a:pt x="9" y="24"/>
                    <a:pt x="8" y="23"/>
                    <a:pt x="7" y="22"/>
                  </a:cubicBezTo>
                  <a:cubicBezTo>
                    <a:pt x="7" y="22"/>
                    <a:pt x="7" y="22"/>
                    <a:pt x="7" y="22"/>
                  </a:cubicBezTo>
                  <a:cubicBezTo>
                    <a:pt x="8" y="23"/>
                    <a:pt x="9" y="24"/>
                    <a:pt x="10" y="25"/>
                  </a:cubicBezTo>
                  <a:close/>
                  <a:moveTo>
                    <a:pt x="24" y="17"/>
                  </a:moveTo>
                  <a:cubicBezTo>
                    <a:pt x="24" y="17"/>
                    <a:pt x="24" y="17"/>
                    <a:pt x="24" y="17"/>
                  </a:cubicBezTo>
                  <a:cubicBezTo>
                    <a:pt x="24" y="17"/>
                    <a:pt x="24" y="17"/>
                    <a:pt x="24" y="17"/>
                  </a:cubicBezTo>
                  <a:cubicBezTo>
                    <a:pt x="24" y="17"/>
                    <a:pt x="24" y="17"/>
                    <a:pt x="24" y="17"/>
                  </a:cubicBezTo>
                  <a:cubicBezTo>
                    <a:pt x="24" y="17"/>
                    <a:pt x="24" y="17"/>
                    <a:pt x="24" y="17"/>
                  </a:cubicBezTo>
                  <a:close/>
                  <a:moveTo>
                    <a:pt x="2" y="16"/>
                  </a:moveTo>
                  <a:cubicBezTo>
                    <a:pt x="4" y="15"/>
                    <a:pt x="4" y="15"/>
                    <a:pt x="4" y="15"/>
                  </a:cubicBezTo>
                  <a:cubicBezTo>
                    <a:pt x="3" y="15"/>
                    <a:pt x="3" y="15"/>
                    <a:pt x="3" y="15"/>
                  </a:cubicBezTo>
                  <a:cubicBezTo>
                    <a:pt x="4" y="15"/>
                    <a:pt x="4" y="15"/>
                    <a:pt x="4" y="15"/>
                  </a:cubicBezTo>
                  <a:cubicBezTo>
                    <a:pt x="2" y="16"/>
                    <a:pt x="2" y="16"/>
                    <a:pt x="2" y="16"/>
                  </a:cubicBezTo>
                  <a:close/>
                  <a:moveTo>
                    <a:pt x="4" y="15"/>
                  </a:moveTo>
                  <a:cubicBezTo>
                    <a:pt x="4" y="15"/>
                    <a:pt x="4" y="15"/>
                    <a:pt x="4" y="15"/>
                  </a:cubicBezTo>
                  <a:cubicBezTo>
                    <a:pt x="4" y="15"/>
                    <a:pt x="4" y="15"/>
                    <a:pt x="4" y="15"/>
                  </a:cubicBezTo>
                  <a:cubicBezTo>
                    <a:pt x="4" y="14"/>
                    <a:pt x="5" y="12"/>
                    <a:pt x="6" y="11"/>
                  </a:cubicBezTo>
                  <a:cubicBezTo>
                    <a:pt x="6" y="11"/>
                    <a:pt x="6" y="11"/>
                    <a:pt x="6" y="11"/>
                  </a:cubicBezTo>
                  <a:cubicBezTo>
                    <a:pt x="5" y="12"/>
                    <a:pt x="4" y="14"/>
                    <a:pt x="4" y="15"/>
                  </a:cubicBezTo>
                  <a:cubicBezTo>
                    <a:pt x="4" y="15"/>
                    <a:pt x="4" y="15"/>
                    <a:pt x="4" y="15"/>
                  </a:cubicBezTo>
                  <a:cubicBezTo>
                    <a:pt x="4" y="15"/>
                    <a:pt x="4" y="15"/>
                    <a:pt x="4" y="15"/>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2"/>
                    <a:pt x="24" y="12"/>
                  </a:cubicBezTo>
                  <a:cubicBezTo>
                    <a:pt x="24" y="12"/>
                    <a:pt x="24" y="12"/>
                    <a:pt x="24" y="12"/>
                  </a:cubicBezTo>
                  <a:cubicBezTo>
                    <a:pt x="24" y="12"/>
                    <a:pt x="24" y="13"/>
                    <a:pt x="24" y="13"/>
                  </a:cubicBezTo>
                  <a:close/>
                  <a:moveTo>
                    <a:pt x="24" y="12"/>
                  </a:move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lose/>
                  <a:moveTo>
                    <a:pt x="25" y="7"/>
                  </a:moveTo>
                  <a:cubicBezTo>
                    <a:pt x="25" y="7"/>
                    <a:pt x="25" y="7"/>
                    <a:pt x="25" y="7"/>
                  </a:cubicBezTo>
                  <a:cubicBezTo>
                    <a:pt x="25" y="7"/>
                    <a:pt x="25" y="7"/>
                    <a:pt x="25" y="7"/>
                  </a:cubicBezTo>
                  <a:cubicBezTo>
                    <a:pt x="25" y="7"/>
                    <a:pt x="25" y="7"/>
                    <a:pt x="25" y="7"/>
                  </a:cubicBezTo>
                  <a:cubicBezTo>
                    <a:pt x="25" y="7"/>
                    <a:pt x="25" y="7"/>
                    <a:pt x="25" y="7"/>
                  </a:cubicBezTo>
                  <a:cubicBezTo>
                    <a:pt x="25" y="7"/>
                    <a:pt x="25" y="7"/>
                    <a:pt x="25" y="7"/>
                  </a:cubicBezTo>
                  <a:close/>
                  <a:moveTo>
                    <a:pt x="25" y="7"/>
                  </a:moveTo>
                  <a:cubicBezTo>
                    <a:pt x="25" y="7"/>
                    <a:pt x="25" y="7"/>
                    <a:pt x="25" y="7"/>
                  </a:cubicBezTo>
                  <a:cubicBezTo>
                    <a:pt x="25" y="7"/>
                    <a:pt x="25" y="7"/>
                    <a:pt x="25" y="7"/>
                  </a:cubicBezTo>
                  <a:cubicBezTo>
                    <a:pt x="25" y="7"/>
                    <a:pt x="25" y="7"/>
                    <a:pt x="25" y="7"/>
                  </a:cubicBezTo>
                  <a:close/>
                  <a:moveTo>
                    <a:pt x="24" y="5"/>
                  </a:moveTo>
                  <a:cubicBezTo>
                    <a:pt x="24" y="5"/>
                    <a:pt x="24" y="5"/>
                    <a:pt x="24" y="5"/>
                  </a:cubicBezTo>
                  <a:cubicBezTo>
                    <a:pt x="24" y="5"/>
                    <a:pt x="24" y="5"/>
                    <a:pt x="24" y="5"/>
                  </a:cubicBezTo>
                  <a:cubicBezTo>
                    <a:pt x="24" y="5"/>
                    <a:pt x="24" y="5"/>
                    <a:pt x="24" y="5"/>
                  </a:cubicBezTo>
                  <a:close/>
                  <a:moveTo>
                    <a:pt x="19" y="4"/>
                  </a:moveTo>
                  <a:cubicBezTo>
                    <a:pt x="19" y="4"/>
                    <a:pt x="19" y="4"/>
                    <a:pt x="19" y="4"/>
                  </a:cubicBezTo>
                  <a:cubicBezTo>
                    <a:pt x="19" y="4"/>
                    <a:pt x="19" y="4"/>
                    <a:pt x="19" y="4"/>
                  </a:cubicBezTo>
                  <a:cubicBezTo>
                    <a:pt x="19" y="4"/>
                    <a:pt x="19" y="4"/>
                    <a:pt x="19" y="4"/>
                  </a:cubicBezTo>
                  <a:close/>
                  <a:moveTo>
                    <a:pt x="20" y="4"/>
                  </a:moveTo>
                  <a:cubicBezTo>
                    <a:pt x="20" y="4"/>
                    <a:pt x="20" y="4"/>
                    <a:pt x="20" y="4"/>
                  </a:cubicBezTo>
                  <a:cubicBezTo>
                    <a:pt x="20" y="4"/>
                    <a:pt x="20" y="4"/>
                    <a:pt x="20" y="4"/>
                  </a:cubicBezTo>
                  <a:cubicBezTo>
                    <a:pt x="20" y="4"/>
                    <a:pt x="20" y="4"/>
                    <a:pt x="2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854"/>
            <p:cNvSpPr/>
            <p:nvPr/>
          </p:nvSpPr>
          <p:spPr bwMode="auto">
            <a:xfrm>
              <a:off x="7429502" y="5559426"/>
              <a:ext cx="9525" cy="6350"/>
            </a:xfrm>
            <a:custGeom>
              <a:avLst/>
              <a:gdLst>
                <a:gd name="T0" fmla="*/ 0 w 6"/>
                <a:gd name="T1" fmla="*/ 4 h 4"/>
                <a:gd name="T2" fmla="*/ 0 w 6"/>
                <a:gd name="T3" fmla="*/ 0 h 4"/>
                <a:gd name="T4" fmla="*/ 6 w 6"/>
                <a:gd name="T5" fmla="*/ 0 h 4"/>
                <a:gd name="T6" fmla="*/ 6 w 6"/>
                <a:gd name="T7" fmla="*/ 4 h 4"/>
                <a:gd name="T8" fmla="*/ 0 w 6"/>
                <a:gd name="T9" fmla="*/ 4 h 4"/>
                <a:gd name="T10" fmla="*/ 0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0" y="4"/>
                  </a:moveTo>
                  <a:lnTo>
                    <a:pt x="0" y="0"/>
                  </a:lnTo>
                  <a:lnTo>
                    <a:pt x="6" y="0"/>
                  </a:lnTo>
                  <a:lnTo>
                    <a:pt x="6"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855"/>
            <p:cNvSpPr>
              <a:spLocks noEditPoints="1"/>
            </p:cNvSpPr>
            <p:nvPr/>
          </p:nvSpPr>
          <p:spPr bwMode="auto">
            <a:xfrm>
              <a:off x="7426327" y="5556251"/>
              <a:ext cx="15875" cy="12700"/>
            </a:xfrm>
            <a:custGeom>
              <a:avLst/>
              <a:gdLst>
                <a:gd name="T0" fmla="*/ 8 w 10"/>
                <a:gd name="T1" fmla="*/ 8 h 8"/>
                <a:gd name="T2" fmla="*/ 2 w 10"/>
                <a:gd name="T3" fmla="*/ 8 h 8"/>
                <a:gd name="T4" fmla="*/ 2 w 10"/>
                <a:gd name="T5" fmla="*/ 6 h 8"/>
                <a:gd name="T6" fmla="*/ 4 w 10"/>
                <a:gd name="T7" fmla="*/ 6 h 8"/>
                <a:gd name="T8" fmla="*/ 2 w 10"/>
                <a:gd name="T9" fmla="*/ 6 h 8"/>
                <a:gd name="T10" fmla="*/ 2 w 10"/>
                <a:gd name="T11" fmla="*/ 8 h 8"/>
                <a:gd name="T12" fmla="*/ 0 w 10"/>
                <a:gd name="T13" fmla="*/ 8 h 8"/>
                <a:gd name="T14" fmla="*/ 0 w 10"/>
                <a:gd name="T15" fmla="*/ 0 h 8"/>
                <a:gd name="T16" fmla="*/ 10 w 10"/>
                <a:gd name="T17" fmla="*/ 0 h 8"/>
                <a:gd name="T18" fmla="*/ 10 w 10"/>
                <a:gd name="T19" fmla="*/ 8 h 8"/>
                <a:gd name="T20" fmla="*/ 8 w 10"/>
                <a:gd name="T21" fmla="*/ 8 h 8"/>
                <a:gd name="T22" fmla="*/ 8 w 10"/>
                <a:gd name="T23" fmla="*/ 8 h 8"/>
                <a:gd name="T24" fmla="*/ 5 w 10"/>
                <a:gd name="T25" fmla="*/ 4 h 8"/>
                <a:gd name="T26" fmla="*/ 5 w 10"/>
                <a:gd name="T27" fmla="*/ 4 h 8"/>
                <a:gd name="T28" fmla="*/ 4 w 10"/>
                <a:gd name="T29" fmla="*/ 4 h 8"/>
                <a:gd name="T30" fmla="*/ 4 w 10"/>
                <a:gd name="T31" fmla="*/ 4 h 8"/>
                <a:gd name="T32" fmla="*/ 5 w 10"/>
                <a:gd name="T33" fmla="*/ 4 h 8"/>
                <a:gd name="T34" fmla="*/ 5 w 10"/>
                <a:gd name="T35"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8">
                  <a:moveTo>
                    <a:pt x="8" y="8"/>
                  </a:moveTo>
                  <a:lnTo>
                    <a:pt x="2" y="8"/>
                  </a:lnTo>
                  <a:lnTo>
                    <a:pt x="2" y="6"/>
                  </a:lnTo>
                  <a:lnTo>
                    <a:pt x="4" y="6"/>
                  </a:lnTo>
                  <a:lnTo>
                    <a:pt x="2" y="6"/>
                  </a:lnTo>
                  <a:lnTo>
                    <a:pt x="2" y="8"/>
                  </a:lnTo>
                  <a:lnTo>
                    <a:pt x="0" y="8"/>
                  </a:lnTo>
                  <a:lnTo>
                    <a:pt x="0" y="0"/>
                  </a:lnTo>
                  <a:lnTo>
                    <a:pt x="10" y="0"/>
                  </a:lnTo>
                  <a:lnTo>
                    <a:pt x="10" y="8"/>
                  </a:lnTo>
                  <a:lnTo>
                    <a:pt x="8" y="8"/>
                  </a:lnTo>
                  <a:lnTo>
                    <a:pt x="8" y="8"/>
                  </a:lnTo>
                  <a:close/>
                  <a:moveTo>
                    <a:pt x="5" y="4"/>
                  </a:moveTo>
                  <a:lnTo>
                    <a:pt x="5" y="4"/>
                  </a:lnTo>
                  <a:lnTo>
                    <a:pt x="4" y="4"/>
                  </a:lnTo>
                  <a:lnTo>
                    <a:pt x="4" y="4"/>
                  </a:lnTo>
                  <a:lnTo>
                    <a:pt x="5" y="4"/>
                  </a:ln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1856"/>
            <p:cNvSpPr/>
            <p:nvPr/>
          </p:nvSpPr>
          <p:spPr bwMode="auto">
            <a:xfrm>
              <a:off x="7496177" y="5688013"/>
              <a:ext cx="6350" cy="23813"/>
            </a:xfrm>
            <a:custGeom>
              <a:avLst/>
              <a:gdLst>
                <a:gd name="T0" fmla="*/ 0 w 4"/>
                <a:gd name="T1" fmla="*/ 15 h 15"/>
                <a:gd name="T2" fmla="*/ 0 w 4"/>
                <a:gd name="T3" fmla="*/ 0 h 15"/>
                <a:gd name="T4" fmla="*/ 4 w 4"/>
                <a:gd name="T5" fmla="*/ 0 h 15"/>
                <a:gd name="T6" fmla="*/ 4 w 4"/>
                <a:gd name="T7" fmla="*/ 15 h 15"/>
                <a:gd name="T8" fmla="*/ 0 w 4"/>
                <a:gd name="T9" fmla="*/ 15 h 15"/>
                <a:gd name="T10" fmla="*/ 0 w 4"/>
                <a:gd name="T11" fmla="*/ 15 h 15"/>
              </a:gdLst>
              <a:ahLst/>
              <a:cxnLst>
                <a:cxn ang="0">
                  <a:pos x="T0" y="T1"/>
                </a:cxn>
                <a:cxn ang="0">
                  <a:pos x="T2" y="T3"/>
                </a:cxn>
                <a:cxn ang="0">
                  <a:pos x="T4" y="T5"/>
                </a:cxn>
                <a:cxn ang="0">
                  <a:pos x="T6" y="T7"/>
                </a:cxn>
                <a:cxn ang="0">
                  <a:pos x="T8" y="T9"/>
                </a:cxn>
                <a:cxn ang="0">
                  <a:pos x="T10" y="T11"/>
                </a:cxn>
              </a:cxnLst>
              <a:rect l="0" t="0" r="r" b="b"/>
              <a:pathLst>
                <a:path w="4" h="15">
                  <a:moveTo>
                    <a:pt x="0" y="15"/>
                  </a:moveTo>
                  <a:lnTo>
                    <a:pt x="0" y="0"/>
                  </a:lnTo>
                  <a:lnTo>
                    <a:pt x="4" y="0"/>
                  </a:lnTo>
                  <a:lnTo>
                    <a:pt x="4" y="15"/>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1857"/>
            <p:cNvSpPr>
              <a:spLocks noEditPoints="1"/>
            </p:cNvSpPr>
            <p:nvPr/>
          </p:nvSpPr>
          <p:spPr bwMode="auto">
            <a:xfrm>
              <a:off x="7493002" y="5684838"/>
              <a:ext cx="12700" cy="30163"/>
            </a:xfrm>
            <a:custGeom>
              <a:avLst/>
              <a:gdLst>
                <a:gd name="T0" fmla="*/ 6 w 8"/>
                <a:gd name="T1" fmla="*/ 19 h 19"/>
                <a:gd name="T2" fmla="*/ 2 w 8"/>
                <a:gd name="T3" fmla="*/ 19 h 19"/>
                <a:gd name="T4" fmla="*/ 2 w 8"/>
                <a:gd name="T5" fmla="*/ 17 h 19"/>
                <a:gd name="T6" fmla="*/ 4 w 8"/>
                <a:gd name="T7" fmla="*/ 17 h 19"/>
                <a:gd name="T8" fmla="*/ 2 w 8"/>
                <a:gd name="T9" fmla="*/ 17 h 19"/>
                <a:gd name="T10" fmla="*/ 2 w 8"/>
                <a:gd name="T11" fmla="*/ 19 h 19"/>
                <a:gd name="T12" fmla="*/ 0 w 8"/>
                <a:gd name="T13" fmla="*/ 19 h 19"/>
                <a:gd name="T14" fmla="*/ 0 w 8"/>
                <a:gd name="T15" fmla="*/ 0 h 19"/>
                <a:gd name="T16" fmla="*/ 8 w 8"/>
                <a:gd name="T17" fmla="*/ 0 h 19"/>
                <a:gd name="T18" fmla="*/ 8 w 8"/>
                <a:gd name="T19" fmla="*/ 19 h 19"/>
                <a:gd name="T20" fmla="*/ 6 w 8"/>
                <a:gd name="T21" fmla="*/ 19 h 19"/>
                <a:gd name="T22" fmla="*/ 6 w 8"/>
                <a:gd name="T23" fmla="*/ 19 h 19"/>
                <a:gd name="T24" fmla="*/ 4 w 8"/>
                <a:gd name="T25" fmla="*/ 15 h 19"/>
                <a:gd name="T26" fmla="*/ 4 w 8"/>
                <a:gd name="T27" fmla="*/ 4 h 19"/>
                <a:gd name="T28" fmla="*/ 4 w 8"/>
                <a:gd name="T29" fmla="*/ 15 h 19"/>
                <a:gd name="T30" fmla="*/ 4 w 8"/>
                <a:gd name="T31"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9">
                  <a:moveTo>
                    <a:pt x="6" y="19"/>
                  </a:moveTo>
                  <a:lnTo>
                    <a:pt x="2" y="19"/>
                  </a:lnTo>
                  <a:lnTo>
                    <a:pt x="2" y="17"/>
                  </a:lnTo>
                  <a:lnTo>
                    <a:pt x="4" y="17"/>
                  </a:lnTo>
                  <a:lnTo>
                    <a:pt x="2" y="17"/>
                  </a:lnTo>
                  <a:lnTo>
                    <a:pt x="2" y="19"/>
                  </a:lnTo>
                  <a:lnTo>
                    <a:pt x="0" y="19"/>
                  </a:lnTo>
                  <a:lnTo>
                    <a:pt x="0" y="0"/>
                  </a:lnTo>
                  <a:lnTo>
                    <a:pt x="8" y="0"/>
                  </a:lnTo>
                  <a:lnTo>
                    <a:pt x="8" y="19"/>
                  </a:lnTo>
                  <a:lnTo>
                    <a:pt x="6" y="19"/>
                  </a:lnTo>
                  <a:lnTo>
                    <a:pt x="6" y="19"/>
                  </a:lnTo>
                  <a:close/>
                  <a:moveTo>
                    <a:pt x="4" y="15"/>
                  </a:moveTo>
                  <a:lnTo>
                    <a:pt x="4" y="4"/>
                  </a:lnTo>
                  <a:lnTo>
                    <a:pt x="4" y="15"/>
                  </a:ln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1858"/>
            <p:cNvSpPr>
              <a:spLocks noEditPoints="1"/>
            </p:cNvSpPr>
            <p:nvPr/>
          </p:nvSpPr>
          <p:spPr bwMode="auto">
            <a:xfrm>
              <a:off x="7410452" y="5708651"/>
              <a:ext cx="142875" cy="190500"/>
            </a:xfrm>
            <a:custGeom>
              <a:avLst/>
              <a:gdLst>
                <a:gd name="T0" fmla="*/ 35 w 82"/>
                <a:gd name="T1" fmla="*/ 109 h 109"/>
                <a:gd name="T2" fmla="*/ 10 w 82"/>
                <a:gd name="T3" fmla="*/ 85 h 109"/>
                <a:gd name="T4" fmla="*/ 10 w 82"/>
                <a:gd name="T5" fmla="*/ 85 h 109"/>
                <a:gd name="T6" fmla="*/ 0 w 82"/>
                <a:gd name="T7" fmla="*/ 43 h 109"/>
                <a:gd name="T8" fmla="*/ 0 w 82"/>
                <a:gd name="T9" fmla="*/ 43 h 109"/>
                <a:gd name="T10" fmla="*/ 51 w 82"/>
                <a:gd name="T11" fmla="*/ 0 h 109"/>
                <a:gd name="T12" fmla="*/ 51 w 82"/>
                <a:gd name="T13" fmla="*/ 0 h 109"/>
                <a:gd name="T14" fmla="*/ 75 w 82"/>
                <a:gd name="T15" fmla="*/ 16 h 109"/>
                <a:gd name="T16" fmla="*/ 75 w 82"/>
                <a:gd name="T17" fmla="*/ 16 h 109"/>
                <a:gd name="T18" fmla="*/ 82 w 82"/>
                <a:gd name="T19" fmla="*/ 54 h 109"/>
                <a:gd name="T20" fmla="*/ 82 w 82"/>
                <a:gd name="T21" fmla="*/ 54 h 109"/>
                <a:gd name="T22" fmla="*/ 42 w 82"/>
                <a:gd name="T23" fmla="*/ 107 h 109"/>
                <a:gd name="T24" fmla="*/ 42 w 82"/>
                <a:gd name="T25" fmla="*/ 107 h 109"/>
                <a:gd name="T26" fmla="*/ 35 w 82"/>
                <a:gd name="T27" fmla="*/ 109 h 109"/>
                <a:gd name="T28" fmla="*/ 35 w 82"/>
                <a:gd name="T29" fmla="*/ 109 h 109"/>
                <a:gd name="T30" fmla="*/ 35 w 82"/>
                <a:gd name="T31" fmla="*/ 109 h 109"/>
                <a:gd name="T32" fmla="*/ 19 w 82"/>
                <a:gd name="T33" fmla="*/ 13 h 109"/>
                <a:gd name="T34" fmla="*/ 4 w 82"/>
                <a:gd name="T35" fmla="*/ 43 h 109"/>
                <a:gd name="T36" fmla="*/ 4 w 82"/>
                <a:gd name="T37" fmla="*/ 43 h 109"/>
                <a:gd name="T38" fmla="*/ 14 w 82"/>
                <a:gd name="T39" fmla="*/ 83 h 109"/>
                <a:gd name="T40" fmla="*/ 14 w 82"/>
                <a:gd name="T41" fmla="*/ 83 h 109"/>
                <a:gd name="T42" fmla="*/ 35 w 82"/>
                <a:gd name="T43" fmla="*/ 105 h 109"/>
                <a:gd name="T44" fmla="*/ 35 w 82"/>
                <a:gd name="T45" fmla="*/ 105 h 109"/>
                <a:gd name="T46" fmla="*/ 40 w 82"/>
                <a:gd name="T47" fmla="*/ 103 h 109"/>
                <a:gd name="T48" fmla="*/ 40 w 82"/>
                <a:gd name="T49" fmla="*/ 103 h 109"/>
                <a:gd name="T50" fmla="*/ 78 w 82"/>
                <a:gd name="T51" fmla="*/ 54 h 109"/>
                <a:gd name="T52" fmla="*/ 78 w 82"/>
                <a:gd name="T53" fmla="*/ 54 h 109"/>
                <a:gd name="T54" fmla="*/ 72 w 82"/>
                <a:gd name="T55" fmla="*/ 18 h 109"/>
                <a:gd name="T56" fmla="*/ 72 w 82"/>
                <a:gd name="T57" fmla="*/ 18 h 109"/>
                <a:gd name="T58" fmla="*/ 51 w 82"/>
                <a:gd name="T59" fmla="*/ 4 h 109"/>
                <a:gd name="T60" fmla="*/ 51 w 82"/>
                <a:gd name="T61" fmla="*/ 4 h 109"/>
                <a:gd name="T62" fmla="*/ 51 w 82"/>
                <a:gd name="T63" fmla="*/ 4 h 109"/>
                <a:gd name="T64" fmla="*/ 51 w 82"/>
                <a:gd name="T65" fmla="*/ 4 h 109"/>
                <a:gd name="T66" fmla="*/ 19 w 82"/>
                <a:gd name="T67" fmla="*/ 1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109">
                  <a:moveTo>
                    <a:pt x="35" y="109"/>
                  </a:moveTo>
                  <a:cubicBezTo>
                    <a:pt x="25" y="108"/>
                    <a:pt x="16" y="98"/>
                    <a:pt x="10" y="85"/>
                  </a:cubicBezTo>
                  <a:cubicBezTo>
                    <a:pt x="10" y="85"/>
                    <a:pt x="10" y="85"/>
                    <a:pt x="10" y="85"/>
                  </a:cubicBezTo>
                  <a:cubicBezTo>
                    <a:pt x="4" y="72"/>
                    <a:pt x="0" y="56"/>
                    <a:pt x="0" y="43"/>
                  </a:cubicBezTo>
                  <a:cubicBezTo>
                    <a:pt x="0" y="43"/>
                    <a:pt x="0" y="43"/>
                    <a:pt x="0" y="43"/>
                  </a:cubicBezTo>
                  <a:cubicBezTo>
                    <a:pt x="0" y="13"/>
                    <a:pt x="28" y="0"/>
                    <a:pt x="51" y="0"/>
                  </a:cubicBezTo>
                  <a:cubicBezTo>
                    <a:pt x="51" y="0"/>
                    <a:pt x="51" y="0"/>
                    <a:pt x="51" y="0"/>
                  </a:cubicBezTo>
                  <a:cubicBezTo>
                    <a:pt x="62" y="0"/>
                    <a:pt x="70" y="6"/>
                    <a:pt x="75" y="16"/>
                  </a:cubicBezTo>
                  <a:cubicBezTo>
                    <a:pt x="75" y="16"/>
                    <a:pt x="75" y="16"/>
                    <a:pt x="75" y="16"/>
                  </a:cubicBezTo>
                  <a:cubicBezTo>
                    <a:pt x="80" y="26"/>
                    <a:pt x="82" y="39"/>
                    <a:pt x="82" y="54"/>
                  </a:cubicBezTo>
                  <a:cubicBezTo>
                    <a:pt x="82" y="54"/>
                    <a:pt x="82" y="54"/>
                    <a:pt x="82" y="54"/>
                  </a:cubicBezTo>
                  <a:cubicBezTo>
                    <a:pt x="82" y="83"/>
                    <a:pt x="60" y="97"/>
                    <a:pt x="42" y="107"/>
                  </a:cubicBezTo>
                  <a:cubicBezTo>
                    <a:pt x="42" y="107"/>
                    <a:pt x="42" y="107"/>
                    <a:pt x="42" y="107"/>
                  </a:cubicBezTo>
                  <a:cubicBezTo>
                    <a:pt x="40" y="108"/>
                    <a:pt x="37" y="109"/>
                    <a:pt x="35" y="109"/>
                  </a:cubicBezTo>
                  <a:cubicBezTo>
                    <a:pt x="35" y="109"/>
                    <a:pt x="35" y="109"/>
                    <a:pt x="35" y="109"/>
                  </a:cubicBezTo>
                  <a:cubicBezTo>
                    <a:pt x="35" y="109"/>
                    <a:pt x="35" y="109"/>
                    <a:pt x="35" y="109"/>
                  </a:cubicBezTo>
                  <a:close/>
                  <a:moveTo>
                    <a:pt x="19" y="13"/>
                  </a:moveTo>
                  <a:cubicBezTo>
                    <a:pt x="10" y="20"/>
                    <a:pt x="4" y="29"/>
                    <a:pt x="4" y="43"/>
                  </a:cubicBezTo>
                  <a:cubicBezTo>
                    <a:pt x="4" y="43"/>
                    <a:pt x="4" y="43"/>
                    <a:pt x="4" y="43"/>
                  </a:cubicBezTo>
                  <a:cubicBezTo>
                    <a:pt x="4" y="55"/>
                    <a:pt x="7" y="71"/>
                    <a:pt x="14" y="83"/>
                  </a:cubicBezTo>
                  <a:cubicBezTo>
                    <a:pt x="14" y="83"/>
                    <a:pt x="14" y="83"/>
                    <a:pt x="14" y="83"/>
                  </a:cubicBezTo>
                  <a:cubicBezTo>
                    <a:pt x="20" y="96"/>
                    <a:pt x="28" y="105"/>
                    <a:pt x="35" y="105"/>
                  </a:cubicBezTo>
                  <a:cubicBezTo>
                    <a:pt x="35" y="105"/>
                    <a:pt x="35" y="105"/>
                    <a:pt x="35" y="105"/>
                  </a:cubicBezTo>
                  <a:cubicBezTo>
                    <a:pt x="37" y="105"/>
                    <a:pt x="38" y="104"/>
                    <a:pt x="40" y="103"/>
                  </a:cubicBezTo>
                  <a:cubicBezTo>
                    <a:pt x="40" y="103"/>
                    <a:pt x="40" y="103"/>
                    <a:pt x="40" y="103"/>
                  </a:cubicBezTo>
                  <a:cubicBezTo>
                    <a:pt x="58" y="93"/>
                    <a:pt x="78" y="81"/>
                    <a:pt x="78" y="54"/>
                  </a:cubicBezTo>
                  <a:cubicBezTo>
                    <a:pt x="78" y="54"/>
                    <a:pt x="78" y="54"/>
                    <a:pt x="78" y="54"/>
                  </a:cubicBezTo>
                  <a:cubicBezTo>
                    <a:pt x="78" y="40"/>
                    <a:pt x="76" y="27"/>
                    <a:pt x="72" y="18"/>
                  </a:cubicBezTo>
                  <a:cubicBezTo>
                    <a:pt x="72" y="18"/>
                    <a:pt x="72" y="18"/>
                    <a:pt x="72" y="18"/>
                  </a:cubicBezTo>
                  <a:cubicBezTo>
                    <a:pt x="67" y="9"/>
                    <a:pt x="61" y="4"/>
                    <a:pt x="51" y="4"/>
                  </a:cubicBezTo>
                  <a:cubicBezTo>
                    <a:pt x="51" y="4"/>
                    <a:pt x="51" y="4"/>
                    <a:pt x="51" y="4"/>
                  </a:cubicBezTo>
                  <a:cubicBezTo>
                    <a:pt x="51" y="4"/>
                    <a:pt x="51" y="4"/>
                    <a:pt x="51" y="4"/>
                  </a:cubicBezTo>
                  <a:cubicBezTo>
                    <a:pt x="51" y="4"/>
                    <a:pt x="51" y="4"/>
                    <a:pt x="51" y="4"/>
                  </a:cubicBezTo>
                  <a:cubicBezTo>
                    <a:pt x="40" y="4"/>
                    <a:pt x="28" y="7"/>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1859"/>
            <p:cNvSpPr>
              <a:spLocks noEditPoints="1"/>
            </p:cNvSpPr>
            <p:nvPr/>
          </p:nvSpPr>
          <p:spPr bwMode="auto">
            <a:xfrm>
              <a:off x="7407277" y="5705476"/>
              <a:ext cx="149225" cy="196850"/>
            </a:xfrm>
            <a:custGeom>
              <a:avLst/>
              <a:gdLst>
                <a:gd name="T0" fmla="*/ 37 w 86"/>
                <a:gd name="T1" fmla="*/ 111 h 113"/>
                <a:gd name="T2" fmla="*/ 10 w 86"/>
                <a:gd name="T3" fmla="*/ 88 h 113"/>
                <a:gd name="T4" fmla="*/ 0 w 86"/>
                <a:gd name="T5" fmla="*/ 45 h 113"/>
                <a:gd name="T6" fmla="*/ 52 w 86"/>
                <a:gd name="T7" fmla="*/ 0 h 113"/>
                <a:gd name="T8" fmla="*/ 53 w 86"/>
                <a:gd name="T9" fmla="*/ 0 h 113"/>
                <a:gd name="T10" fmla="*/ 79 w 86"/>
                <a:gd name="T11" fmla="*/ 17 h 113"/>
                <a:gd name="T12" fmla="*/ 86 w 86"/>
                <a:gd name="T13" fmla="*/ 56 h 113"/>
                <a:gd name="T14" fmla="*/ 45 w 86"/>
                <a:gd name="T15" fmla="*/ 111 h 113"/>
                <a:gd name="T16" fmla="*/ 37 w 86"/>
                <a:gd name="T17" fmla="*/ 113 h 113"/>
                <a:gd name="T18" fmla="*/ 37 w 86"/>
                <a:gd name="T19" fmla="*/ 113 h 113"/>
                <a:gd name="T20" fmla="*/ 43 w 86"/>
                <a:gd name="T21" fmla="*/ 107 h 113"/>
                <a:gd name="T22" fmla="*/ 82 w 86"/>
                <a:gd name="T23" fmla="*/ 56 h 113"/>
                <a:gd name="T24" fmla="*/ 43 w 86"/>
                <a:gd name="T25" fmla="*/ 107 h 113"/>
                <a:gd name="T26" fmla="*/ 37 w 86"/>
                <a:gd name="T27" fmla="*/ 109 h 113"/>
                <a:gd name="T28" fmla="*/ 37 w 86"/>
                <a:gd name="T29" fmla="*/ 109 h 113"/>
                <a:gd name="T30" fmla="*/ 37 w 86"/>
                <a:gd name="T31" fmla="*/ 109 h 113"/>
                <a:gd name="T32" fmla="*/ 36 w 86"/>
                <a:gd name="T33" fmla="*/ 108 h 113"/>
                <a:gd name="T34" fmla="*/ 36 w 86"/>
                <a:gd name="T35" fmla="*/ 108 h 113"/>
                <a:gd name="T36" fmla="*/ 35 w 86"/>
                <a:gd name="T37" fmla="*/ 108 h 113"/>
                <a:gd name="T38" fmla="*/ 30 w 86"/>
                <a:gd name="T39" fmla="*/ 106 h 113"/>
                <a:gd name="T40" fmla="*/ 37 w 86"/>
                <a:gd name="T41" fmla="*/ 105 h 113"/>
                <a:gd name="T42" fmla="*/ 41 w 86"/>
                <a:gd name="T43" fmla="*/ 104 h 113"/>
                <a:gd name="T44" fmla="*/ 78 w 86"/>
                <a:gd name="T45" fmla="*/ 56 h 113"/>
                <a:gd name="T46" fmla="*/ 78 w 86"/>
                <a:gd name="T47" fmla="*/ 56 h 113"/>
                <a:gd name="T48" fmla="*/ 72 w 86"/>
                <a:gd name="T49" fmla="*/ 21 h 113"/>
                <a:gd name="T50" fmla="*/ 53 w 86"/>
                <a:gd name="T51" fmla="*/ 8 h 113"/>
                <a:gd name="T52" fmla="*/ 22 w 86"/>
                <a:gd name="T53" fmla="*/ 17 h 113"/>
                <a:gd name="T54" fmla="*/ 8 w 86"/>
                <a:gd name="T55" fmla="*/ 45 h 113"/>
                <a:gd name="T56" fmla="*/ 8 w 86"/>
                <a:gd name="T57" fmla="*/ 45 h 113"/>
                <a:gd name="T58" fmla="*/ 17 w 86"/>
                <a:gd name="T59" fmla="*/ 85 h 113"/>
                <a:gd name="T60" fmla="*/ 37 w 86"/>
                <a:gd name="T61" fmla="*/ 105 h 113"/>
                <a:gd name="T62" fmla="*/ 37 w 86"/>
                <a:gd name="T63" fmla="*/ 105 h 113"/>
                <a:gd name="T64" fmla="*/ 14 w 86"/>
                <a:gd name="T65" fmla="*/ 86 h 113"/>
                <a:gd name="T66" fmla="*/ 17 w 86"/>
                <a:gd name="T67" fmla="*/ 92 h 113"/>
                <a:gd name="T68" fmla="*/ 14 w 86"/>
                <a:gd name="T69" fmla="*/ 86 h 113"/>
                <a:gd name="T70" fmla="*/ 9 w 86"/>
                <a:gd name="T71" fmla="*/ 74 h 113"/>
                <a:gd name="T72" fmla="*/ 82 w 86"/>
                <a:gd name="T73" fmla="*/ 56 h 113"/>
                <a:gd name="T74" fmla="*/ 82 w 86"/>
                <a:gd name="T75" fmla="*/ 56 h 113"/>
                <a:gd name="T76" fmla="*/ 76 w 86"/>
                <a:gd name="T77" fmla="*/ 21 h 113"/>
                <a:gd name="T78" fmla="*/ 4 w 86"/>
                <a:gd name="T79" fmla="*/ 45 h 113"/>
                <a:gd name="T80" fmla="*/ 4 w 86"/>
                <a:gd name="T81" fmla="*/ 45 h 113"/>
                <a:gd name="T82" fmla="*/ 4 w 86"/>
                <a:gd name="T83" fmla="*/ 45 h 113"/>
                <a:gd name="T84" fmla="*/ 6 w 86"/>
                <a:gd name="T85" fmla="*/ 31 h 113"/>
                <a:gd name="T86" fmla="*/ 76 w 86"/>
                <a:gd name="T87" fmla="*/ 21 h 113"/>
                <a:gd name="T88" fmla="*/ 76 w 86"/>
                <a:gd name="T89" fmla="*/ 21 h 113"/>
                <a:gd name="T90" fmla="*/ 75 w 86"/>
                <a:gd name="T91" fmla="*/ 18 h 113"/>
                <a:gd name="T92" fmla="*/ 75 w 86"/>
                <a:gd name="T93" fmla="*/ 18 h 113"/>
                <a:gd name="T94" fmla="*/ 75 w 86"/>
                <a:gd name="T95" fmla="*/ 18 h 113"/>
                <a:gd name="T96" fmla="*/ 75 w 86"/>
                <a:gd name="T97" fmla="*/ 18 h 113"/>
                <a:gd name="T98" fmla="*/ 75 w 86"/>
                <a:gd name="T99" fmla="*/ 18 h 113"/>
                <a:gd name="T100" fmla="*/ 53 w 86"/>
                <a:gd name="T101" fmla="*/ 4 h 113"/>
                <a:gd name="T102" fmla="*/ 53 w 86"/>
                <a:gd name="T103" fmla="*/ 4 h 113"/>
                <a:gd name="T104" fmla="*/ 51 w 86"/>
                <a:gd name="T105" fmla="*/ 4 h 113"/>
                <a:gd name="T106" fmla="*/ 53 w 86"/>
                <a:gd name="T107" fmla="*/ 4 h 113"/>
                <a:gd name="T108" fmla="*/ 53 w 86"/>
                <a:gd name="T109" fmla="*/ 4 h 113"/>
                <a:gd name="T110" fmla="*/ 21 w 86"/>
                <a:gd name="T111" fmla="*/ 15 h 113"/>
                <a:gd name="T112" fmla="*/ 20 w 86"/>
                <a:gd name="T113" fmla="*/ 14 h 113"/>
                <a:gd name="T114" fmla="*/ 21 w 86"/>
                <a:gd name="T115" fmla="*/ 1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 h="113">
                  <a:moveTo>
                    <a:pt x="37" y="113"/>
                  </a:moveTo>
                  <a:cubicBezTo>
                    <a:pt x="37" y="111"/>
                    <a:pt x="37" y="111"/>
                    <a:pt x="37" y="111"/>
                  </a:cubicBezTo>
                  <a:cubicBezTo>
                    <a:pt x="37" y="113"/>
                    <a:pt x="37" y="113"/>
                    <a:pt x="37" y="113"/>
                  </a:cubicBezTo>
                  <a:cubicBezTo>
                    <a:pt x="25" y="112"/>
                    <a:pt x="17" y="101"/>
                    <a:pt x="10" y="88"/>
                  </a:cubicBezTo>
                  <a:cubicBezTo>
                    <a:pt x="10" y="88"/>
                    <a:pt x="10" y="88"/>
                    <a:pt x="10" y="88"/>
                  </a:cubicBezTo>
                  <a:cubicBezTo>
                    <a:pt x="4" y="75"/>
                    <a:pt x="0" y="59"/>
                    <a:pt x="0" y="45"/>
                  </a:cubicBezTo>
                  <a:cubicBezTo>
                    <a:pt x="0" y="45"/>
                    <a:pt x="0" y="45"/>
                    <a:pt x="0" y="45"/>
                  </a:cubicBezTo>
                  <a:cubicBezTo>
                    <a:pt x="0" y="14"/>
                    <a:pt x="30" y="0"/>
                    <a:pt x="52" y="0"/>
                  </a:cubicBezTo>
                  <a:cubicBezTo>
                    <a:pt x="52" y="0"/>
                    <a:pt x="52" y="0"/>
                    <a:pt x="52" y="0"/>
                  </a:cubicBezTo>
                  <a:cubicBezTo>
                    <a:pt x="53" y="0"/>
                    <a:pt x="53" y="0"/>
                    <a:pt x="53" y="0"/>
                  </a:cubicBezTo>
                  <a:cubicBezTo>
                    <a:pt x="53" y="0"/>
                    <a:pt x="53" y="0"/>
                    <a:pt x="53" y="0"/>
                  </a:cubicBezTo>
                  <a:cubicBezTo>
                    <a:pt x="65" y="0"/>
                    <a:pt x="74" y="7"/>
                    <a:pt x="79" y="17"/>
                  </a:cubicBezTo>
                  <a:cubicBezTo>
                    <a:pt x="79" y="17"/>
                    <a:pt x="79" y="17"/>
                    <a:pt x="79" y="17"/>
                  </a:cubicBezTo>
                  <a:cubicBezTo>
                    <a:pt x="84" y="28"/>
                    <a:pt x="86" y="41"/>
                    <a:pt x="86" y="56"/>
                  </a:cubicBezTo>
                  <a:cubicBezTo>
                    <a:pt x="86" y="56"/>
                    <a:pt x="86" y="56"/>
                    <a:pt x="86" y="56"/>
                  </a:cubicBezTo>
                  <a:cubicBezTo>
                    <a:pt x="86" y="86"/>
                    <a:pt x="63" y="101"/>
                    <a:pt x="45" y="111"/>
                  </a:cubicBezTo>
                  <a:cubicBezTo>
                    <a:pt x="45" y="111"/>
                    <a:pt x="45" y="111"/>
                    <a:pt x="45" y="111"/>
                  </a:cubicBezTo>
                  <a:cubicBezTo>
                    <a:pt x="42" y="112"/>
                    <a:pt x="40" y="113"/>
                    <a:pt x="37" y="113"/>
                  </a:cubicBezTo>
                  <a:cubicBezTo>
                    <a:pt x="37" y="113"/>
                    <a:pt x="37" y="113"/>
                    <a:pt x="37" y="113"/>
                  </a:cubicBezTo>
                  <a:cubicBezTo>
                    <a:pt x="37" y="113"/>
                    <a:pt x="37" y="113"/>
                    <a:pt x="37" y="113"/>
                  </a:cubicBezTo>
                  <a:close/>
                  <a:moveTo>
                    <a:pt x="37" y="109"/>
                  </a:moveTo>
                  <a:cubicBezTo>
                    <a:pt x="39" y="109"/>
                    <a:pt x="41" y="108"/>
                    <a:pt x="43" y="107"/>
                  </a:cubicBezTo>
                  <a:cubicBezTo>
                    <a:pt x="43" y="107"/>
                    <a:pt x="43" y="107"/>
                    <a:pt x="43" y="107"/>
                  </a:cubicBezTo>
                  <a:cubicBezTo>
                    <a:pt x="61" y="97"/>
                    <a:pt x="82" y="84"/>
                    <a:pt x="82" y="56"/>
                  </a:cubicBezTo>
                  <a:cubicBezTo>
                    <a:pt x="82" y="56"/>
                    <a:pt x="82" y="56"/>
                    <a:pt x="82" y="56"/>
                  </a:cubicBezTo>
                  <a:cubicBezTo>
                    <a:pt x="82" y="84"/>
                    <a:pt x="61" y="97"/>
                    <a:pt x="43" y="107"/>
                  </a:cubicBezTo>
                  <a:cubicBezTo>
                    <a:pt x="43" y="107"/>
                    <a:pt x="43" y="107"/>
                    <a:pt x="43" y="107"/>
                  </a:cubicBezTo>
                  <a:cubicBezTo>
                    <a:pt x="41" y="108"/>
                    <a:pt x="39"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lose/>
                  <a:moveTo>
                    <a:pt x="36" y="108"/>
                  </a:moveTo>
                  <a:cubicBezTo>
                    <a:pt x="36" y="108"/>
                    <a:pt x="36" y="108"/>
                    <a:pt x="36" y="108"/>
                  </a:cubicBezTo>
                  <a:cubicBezTo>
                    <a:pt x="36" y="108"/>
                    <a:pt x="36" y="108"/>
                    <a:pt x="36" y="108"/>
                  </a:cubicBezTo>
                  <a:cubicBezTo>
                    <a:pt x="36" y="108"/>
                    <a:pt x="36" y="108"/>
                    <a:pt x="36" y="108"/>
                  </a:cubicBezTo>
                  <a:close/>
                  <a:moveTo>
                    <a:pt x="35" y="108"/>
                  </a:moveTo>
                  <a:cubicBezTo>
                    <a:pt x="34" y="108"/>
                    <a:pt x="32" y="107"/>
                    <a:pt x="30" y="106"/>
                  </a:cubicBezTo>
                  <a:cubicBezTo>
                    <a:pt x="30" y="106"/>
                    <a:pt x="30" y="106"/>
                    <a:pt x="30" y="106"/>
                  </a:cubicBezTo>
                  <a:cubicBezTo>
                    <a:pt x="32" y="107"/>
                    <a:pt x="34" y="108"/>
                    <a:pt x="35" y="108"/>
                  </a:cubicBezTo>
                  <a:close/>
                  <a:moveTo>
                    <a:pt x="37" y="105"/>
                  </a:moveTo>
                  <a:cubicBezTo>
                    <a:pt x="38" y="105"/>
                    <a:pt x="39" y="104"/>
                    <a:pt x="41" y="104"/>
                  </a:cubicBezTo>
                  <a:cubicBezTo>
                    <a:pt x="41" y="104"/>
                    <a:pt x="41" y="104"/>
                    <a:pt x="41" y="104"/>
                  </a:cubicBezTo>
                  <a:cubicBezTo>
                    <a:pt x="59" y="94"/>
                    <a:pt x="78" y="82"/>
                    <a:pt x="78" y="56"/>
                  </a:cubicBezTo>
                  <a:cubicBezTo>
                    <a:pt x="78" y="56"/>
                    <a:pt x="78" y="56"/>
                    <a:pt x="78" y="56"/>
                  </a:cubicBezTo>
                  <a:cubicBezTo>
                    <a:pt x="78" y="56"/>
                    <a:pt x="78" y="56"/>
                    <a:pt x="78" y="56"/>
                  </a:cubicBezTo>
                  <a:cubicBezTo>
                    <a:pt x="78" y="56"/>
                    <a:pt x="78" y="56"/>
                    <a:pt x="78" y="56"/>
                  </a:cubicBezTo>
                  <a:cubicBezTo>
                    <a:pt x="78" y="42"/>
                    <a:pt x="76" y="29"/>
                    <a:pt x="72" y="21"/>
                  </a:cubicBezTo>
                  <a:cubicBezTo>
                    <a:pt x="72" y="21"/>
                    <a:pt x="72" y="21"/>
                    <a:pt x="72" y="21"/>
                  </a:cubicBezTo>
                  <a:cubicBezTo>
                    <a:pt x="67" y="12"/>
                    <a:pt x="62" y="8"/>
                    <a:pt x="53" y="8"/>
                  </a:cubicBezTo>
                  <a:cubicBezTo>
                    <a:pt x="53" y="8"/>
                    <a:pt x="53" y="8"/>
                    <a:pt x="53" y="8"/>
                  </a:cubicBezTo>
                  <a:cubicBezTo>
                    <a:pt x="53" y="8"/>
                    <a:pt x="53" y="8"/>
                    <a:pt x="53" y="8"/>
                  </a:cubicBezTo>
                  <a:cubicBezTo>
                    <a:pt x="43" y="8"/>
                    <a:pt x="31" y="11"/>
                    <a:pt x="22" y="17"/>
                  </a:cubicBezTo>
                  <a:cubicBezTo>
                    <a:pt x="22" y="17"/>
                    <a:pt x="22" y="17"/>
                    <a:pt x="22" y="17"/>
                  </a:cubicBezTo>
                  <a:cubicBezTo>
                    <a:pt x="14" y="23"/>
                    <a:pt x="8" y="32"/>
                    <a:pt x="8" y="45"/>
                  </a:cubicBezTo>
                  <a:cubicBezTo>
                    <a:pt x="8" y="45"/>
                    <a:pt x="8" y="45"/>
                    <a:pt x="8" y="45"/>
                  </a:cubicBezTo>
                  <a:cubicBezTo>
                    <a:pt x="8" y="45"/>
                    <a:pt x="8" y="45"/>
                    <a:pt x="8" y="45"/>
                  </a:cubicBezTo>
                  <a:cubicBezTo>
                    <a:pt x="7" y="57"/>
                    <a:pt x="11" y="72"/>
                    <a:pt x="17" y="85"/>
                  </a:cubicBezTo>
                  <a:cubicBezTo>
                    <a:pt x="17" y="85"/>
                    <a:pt x="17" y="85"/>
                    <a:pt x="17" y="85"/>
                  </a:cubicBezTo>
                  <a:cubicBezTo>
                    <a:pt x="23" y="97"/>
                    <a:pt x="31" y="105"/>
                    <a:pt x="37" y="105"/>
                  </a:cubicBezTo>
                  <a:cubicBezTo>
                    <a:pt x="37" y="105"/>
                    <a:pt x="37" y="105"/>
                    <a:pt x="37" y="105"/>
                  </a:cubicBezTo>
                  <a:cubicBezTo>
                    <a:pt x="37" y="105"/>
                    <a:pt x="37" y="105"/>
                    <a:pt x="37" y="105"/>
                  </a:cubicBezTo>
                  <a:cubicBezTo>
                    <a:pt x="37" y="105"/>
                    <a:pt x="37" y="105"/>
                    <a:pt x="37" y="105"/>
                  </a:cubicBezTo>
                  <a:cubicBezTo>
                    <a:pt x="37" y="105"/>
                    <a:pt x="37" y="105"/>
                    <a:pt x="37" y="105"/>
                  </a:cubicBezTo>
                  <a:close/>
                  <a:moveTo>
                    <a:pt x="14" y="86"/>
                  </a:moveTo>
                  <a:cubicBezTo>
                    <a:pt x="15" y="88"/>
                    <a:pt x="16" y="90"/>
                    <a:pt x="17" y="92"/>
                  </a:cubicBezTo>
                  <a:cubicBezTo>
                    <a:pt x="17" y="92"/>
                    <a:pt x="17" y="92"/>
                    <a:pt x="17" y="92"/>
                  </a:cubicBezTo>
                  <a:cubicBezTo>
                    <a:pt x="16" y="90"/>
                    <a:pt x="15" y="88"/>
                    <a:pt x="14" y="86"/>
                  </a:cubicBezTo>
                  <a:cubicBezTo>
                    <a:pt x="14" y="86"/>
                    <a:pt x="14" y="86"/>
                    <a:pt x="14" y="86"/>
                  </a:cubicBezTo>
                  <a:cubicBezTo>
                    <a:pt x="12" y="82"/>
                    <a:pt x="10" y="78"/>
                    <a:pt x="9" y="74"/>
                  </a:cubicBezTo>
                  <a:cubicBezTo>
                    <a:pt x="9" y="74"/>
                    <a:pt x="9" y="74"/>
                    <a:pt x="9" y="74"/>
                  </a:cubicBezTo>
                  <a:cubicBezTo>
                    <a:pt x="10" y="78"/>
                    <a:pt x="12" y="82"/>
                    <a:pt x="14" y="86"/>
                  </a:cubicBezTo>
                  <a:close/>
                  <a:moveTo>
                    <a:pt x="82" y="56"/>
                  </a:moveTo>
                  <a:cubicBezTo>
                    <a:pt x="82" y="56"/>
                    <a:pt x="82" y="56"/>
                    <a:pt x="82" y="56"/>
                  </a:cubicBezTo>
                  <a:cubicBezTo>
                    <a:pt x="82" y="56"/>
                    <a:pt x="82" y="56"/>
                    <a:pt x="82" y="56"/>
                  </a:cubicBezTo>
                  <a:cubicBezTo>
                    <a:pt x="82" y="43"/>
                    <a:pt x="80" y="31"/>
                    <a:pt x="76" y="21"/>
                  </a:cubicBezTo>
                  <a:cubicBezTo>
                    <a:pt x="76" y="21"/>
                    <a:pt x="76" y="21"/>
                    <a:pt x="76" y="21"/>
                  </a:cubicBezTo>
                  <a:cubicBezTo>
                    <a:pt x="80" y="31"/>
                    <a:pt x="82" y="43"/>
                    <a:pt x="82" y="56"/>
                  </a:cubicBezTo>
                  <a:close/>
                  <a:moveTo>
                    <a:pt x="4" y="45"/>
                  </a:moveTo>
                  <a:cubicBezTo>
                    <a:pt x="4" y="45"/>
                    <a:pt x="4" y="45"/>
                    <a:pt x="4" y="45"/>
                  </a:cubicBezTo>
                  <a:cubicBezTo>
                    <a:pt x="4" y="45"/>
                    <a:pt x="4" y="45"/>
                    <a:pt x="4" y="45"/>
                  </a:cubicBezTo>
                  <a:cubicBezTo>
                    <a:pt x="4" y="45"/>
                    <a:pt x="4" y="45"/>
                    <a:pt x="4" y="45"/>
                  </a:cubicBezTo>
                  <a:cubicBezTo>
                    <a:pt x="4" y="45"/>
                    <a:pt x="4" y="45"/>
                    <a:pt x="4" y="45"/>
                  </a:cubicBezTo>
                  <a:cubicBezTo>
                    <a:pt x="4" y="40"/>
                    <a:pt x="4" y="35"/>
                    <a:pt x="6" y="31"/>
                  </a:cubicBezTo>
                  <a:cubicBezTo>
                    <a:pt x="6" y="31"/>
                    <a:pt x="6" y="31"/>
                    <a:pt x="6" y="31"/>
                  </a:cubicBezTo>
                  <a:cubicBezTo>
                    <a:pt x="4" y="35"/>
                    <a:pt x="4" y="40"/>
                    <a:pt x="4" y="45"/>
                  </a:cubicBezTo>
                  <a:close/>
                  <a:moveTo>
                    <a:pt x="76" y="21"/>
                  </a:moveTo>
                  <a:cubicBezTo>
                    <a:pt x="76" y="21"/>
                    <a:pt x="76" y="21"/>
                    <a:pt x="76" y="21"/>
                  </a:cubicBezTo>
                  <a:cubicBezTo>
                    <a:pt x="76" y="21"/>
                    <a:pt x="76" y="21"/>
                    <a:pt x="76" y="21"/>
                  </a:cubicBezTo>
                  <a:cubicBezTo>
                    <a:pt x="76" y="21"/>
                    <a:pt x="76" y="21"/>
                    <a:pt x="76" y="21"/>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0" y="9"/>
                    <a:pt x="63" y="4"/>
                    <a:pt x="53" y="4"/>
                  </a:cubicBezTo>
                  <a:cubicBezTo>
                    <a:pt x="53" y="4"/>
                    <a:pt x="53" y="4"/>
                    <a:pt x="53" y="4"/>
                  </a:cubicBezTo>
                  <a:cubicBezTo>
                    <a:pt x="53" y="3"/>
                    <a:pt x="53" y="3"/>
                    <a:pt x="53" y="3"/>
                  </a:cubicBezTo>
                  <a:cubicBezTo>
                    <a:pt x="53" y="4"/>
                    <a:pt x="53" y="4"/>
                    <a:pt x="53" y="4"/>
                  </a:cubicBezTo>
                  <a:cubicBezTo>
                    <a:pt x="52" y="4"/>
                    <a:pt x="51" y="4"/>
                    <a:pt x="51" y="4"/>
                  </a:cubicBezTo>
                  <a:cubicBezTo>
                    <a:pt x="51" y="4"/>
                    <a:pt x="51" y="4"/>
                    <a:pt x="51" y="4"/>
                  </a:cubicBezTo>
                  <a:cubicBezTo>
                    <a:pt x="51" y="4"/>
                    <a:pt x="52" y="4"/>
                    <a:pt x="53" y="4"/>
                  </a:cubicBezTo>
                  <a:cubicBezTo>
                    <a:pt x="53" y="4"/>
                    <a:pt x="53" y="4"/>
                    <a:pt x="53" y="4"/>
                  </a:cubicBezTo>
                  <a:cubicBezTo>
                    <a:pt x="53" y="4"/>
                    <a:pt x="53" y="4"/>
                    <a:pt x="53" y="4"/>
                  </a:cubicBezTo>
                  <a:cubicBezTo>
                    <a:pt x="53" y="4"/>
                    <a:pt x="53" y="4"/>
                    <a:pt x="53" y="4"/>
                  </a:cubicBezTo>
                  <a:cubicBezTo>
                    <a:pt x="63" y="4"/>
                    <a:pt x="70" y="9"/>
                    <a:pt x="75" y="18"/>
                  </a:cubicBezTo>
                  <a:close/>
                  <a:moveTo>
                    <a:pt x="21" y="15"/>
                  </a:moveTo>
                  <a:cubicBezTo>
                    <a:pt x="20" y="14"/>
                    <a:pt x="20" y="14"/>
                    <a:pt x="20" y="14"/>
                  </a:cubicBezTo>
                  <a:cubicBezTo>
                    <a:pt x="20" y="14"/>
                    <a:pt x="20" y="14"/>
                    <a:pt x="20" y="14"/>
                  </a:cubicBezTo>
                  <a:cubicBezTo>
                    <a:pt x="20" y="14"/>
                    <a:pt x="20" y="14"/>
                    <a:pt x="20" y="14"/>
                  </a:cubicBezTo>
                  <a:cubicBezTo>
                    <a:pt x="21" y="15"/>
                    <a:pt x="21" y="15"/>
                    <a:pt x="2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1860"/>
            <p:cNvSpPr/>
            <p:nvPr/>
          </p:nvSpPr>
          <p:spPr bwMode="auto">
            <a:xfrm>
              <a:off x="7531102" y="5711826"/>
              <a:ext cx="128588" cy="122238"/>
            </a:xfrm>
            <a:custGeom>
              <a:avLst/>
              <a:gdLst>
                <a:gd name="T0" fmla="*/ 55 w 74"/>
                <a:gd name="T1" fmla="*/ 67 h 70"/>
                <a:gd name="T2" fmla="*/ 70 w 74"/>
                <a:gd name="T3" fmla="*/ 58 h 70"/>
                <a:gd name="T4" fmla="*/ 70 w 74"/>
                <a:gd name="T5" fmla="*/ 56 h 70"/>
                <a:gd name="T6" fmla="*/ 70 w 74"/>
                <a:gd name="T7" fmla="*/ 56 h 70"/>
                <a:gd name="T8" fmla="*/ 50 w 74"/>
                <a:gd name="T9" fmla="*/ 6 h 70"/>
                <a:gd name="T10" fmla="*/ 50 w 74"/>
                <a:gd name="T11" fmla="*/ 6 h 70"/>
                <a:gd name="T12" fmla="*/ 41 w 74"/>
                <a:gd name="T13" fmla="*/ 4 h 70"/>
                <a:gd name="T14" fmla="*/ 41 w 74"/>
                <a:gd name="T15" fmla="*/ 4 h 70"/>
                <a:gd name="T16" fmla="*/ 2 w 74"/>
                <a:gd name="T17" fmla="*/ 11 h 70"/>
                <a:gd name="T18" fmla="*/ 2 w 74"/>
                <a:gd name="T19" fmla="*/ 11 h 70"/>
                <a:gd name="T20" fmla="*/ 0 w 74"/>
                <a:gd name="T21" fmla="*/ 7 h 70"/>
                <a:gd name="T22" fmla="*/ 41 w 74"/>
                <a:gd name="T23" fmla="*/ 0 h 70"/>
                <a:gd name="T24" fmla="*/ 41 w 74"/>
                <a:gd name="T25" fmla="*/ 0 h 70"/>
                <a:gd name="T26" fmla="*/ 53 w 74"/>
                <a:gd name="T27" fmla="*/ 3 h 70"/>
                <a:gd name="T28" fmla="*/ 53 w 74"/>
                <a:gd name="T29" fmla="*/ 3 h 70"/>
                <a:gd name="T30" fmla="*/ 74 w 74"/>
                <a:gd name="T31" fmla="*/ 56 h 70"/>
                <a:gd name="T32" fmla="*/ 74 w 74"/>
                <a:gd name="T33" fmla="*/ 56 h 70"/>
                <a:gd name="T34" fmla="*/ 72 w 74"/>
                <a:gd name="T35" fmla="*/ 62 h 70"/>
                <a:gd name="T36" fmla="*/ 72 w 74"/>
                <a:gd name="T37" fmla="*/ 62 h 70"/>
                <a:gd name="T38" fmla="*/ 72 w 74"/>
                <a:gd name="T39" fmla="*/ 62 h 70"/>
                <a:gd name="T40" fmla="*/ 57 w 74"/>
                <a:gd name="T41" fmla="*/ 70 h 70"/>
                <a:gd name="T42" fmla="*/ 57 w 74"/>
                <a:gd name="T43" fmla="*/ 70 h 70"/>
                <a:gd name="T44" fmla="*/ 55 w 74"/>
                <a:gd name="T45"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70">
                  <a:moveTo>
                    <a:pt x="55" y="67"/>
                  </a:moveTo>
                  <a:cubicBezTo>
                    <a:pt x="70" y="58"/>
                    <a:pt x="70" y="58"/>
                    <a:pt x="70" y="58"/>
                  </a:cubicBezTo>
                  <a:cubicBezTo>
                    <a:pt x="70" y="58"/>
                    <a:pt x="70" y="57"/>
                    <a:pt x="70" y="56"/>
                  </a:cubicBezTo>
                  <a:cubicBezTo>
                    <a:pt x="70" y="56"/>
                    <a:pt x="70" y="56"/>
                    <a:pt x="70" y="56"/>
                  </a:cubicBezTo>
                  <a:cubicBezTo>
                    <a:pt x="71" y="45"/>
                    <a:pt x="55" y="12"/>
                    <a:pt x="50" y="6"/>
                  </a:cubicBezTo>
                  <a:cubicBezTo>
                    <a:pt x="50" y="6"/>
                    <a:pt x="50" y="6"/>
                    <a:pt x="50" y="6"/>
                  </a:cubicBezTo>
                  <a:cubicBezTo>
                    <a:pt x="49" y="5"/>
                    <a:pt x="46" y="4"/>
                    <a:pt x="41" y="4"/>
                  </a:cubicBezTo>
                  <a:cubicBezTo>
                    <a:pt x="41" y="4"/>
                    <a:pt x="41" y="4"/>
                    <a:pt x="41" y="4"/>
                  </a:cubicBezTo>
                  <a:cubicBezTo>
                    <a:pt x="27" y="4"/>
                    <a:pt x="2" y="11"/>
                    <a:pt x="2" y="11"/>
                  </a:cubicBezTo>
                  <a:cubicBezTo>
                    <a:pt x="2" y="11"/>
                    <a:pt x="2" y="11"/>
                    <a:pt x="2" y="11"/>
                  </a:cubicBezTo>
                  <a:cubicBezTo>
                    <a:pt x="0" y="7"/>
                    <a:pt x="0" y="7"/>
                    <a:pt x="0" y="7"/>
                  </a:cubicBezTo>
                  <a:cubicBezTo>
                    <a:pt x="1" y="7"/>
                    <a:pt x="26" y="0"/>
                    <a:pt x="41" y="0"/>
                  </a:cubicBezTo>
                  <a:cubicBezTo>
                    <a:pt x="41" y="0"/>
                    <a:pt x="41" y="0"/>
                    <a:pt x="41" y="0"/>
                  </a:cubicBezTo>
                  <a:cubicBezTo>
                    <a:pt x="46" y="0"/>
                    <a:pt x="51" y="0"/>
                    <a:pt x="53" y="3"/>
                  </a:cubicBezTo>
                  <a:cubicBezTo>
                    <a:pt x="53" y="3"/>
                    <a:pt x="53" y="3"/>
                    <a:pt x="53" y="3"/>
                  </a:cubicBezTo>
                  <a:cubicBezTo>
                    <a:pt x="59" y="11"/>
                    <a:pt x="74" y="43"/>
                    <a:pt x="74" y="56"/>
                  </a:cubicBezTo>
                  <a:cubicBezTo>
                    <a:pt x="74" y="56"/>
                    <a:pt x="74" y="56"/>
                    <a:pt x="74" y="56"/>
                  </a:cubicBezTo>
                  <a:cubicBezTo>
                    <a:pt x="74" y="58"/>
                    <a:pt x="74" y="60"/>
                    <a:pt x="72" y="62"/>
                  </a:cubicBezTo>
                  <a:cubicBezTo>
                    <a:pt x="72" y="62"/>
                    <a:pt x="72" y="62"/>
                    <a:pt x="72" y="62"/>
                  </a:cubicBezTo>
                  <a:cubicBezTo>
                    <a:pt x="72" y="62"/>
                    <a:pt x="72" y="62"/>
                    <a:pt x="72" y="62"/>
                  </a:cubicBezTo>
                  <a:cubicBezTo>
                    <a:pt x="57" y="70"/>
                    <a:pt x="57" y="70"/>
                    <a:pt x="57" y="70"/>
                  </a:cubicBezTo>
                  <a:cubicBezTo>
                    <a:pt x="57" y="70"/>
                    <a:pt x="57" y="70"/>
                    <a:pt x="57" y="70"/>
                  </a:cubicBezTo>
                  <a:cubicBezTo>
                    <a:pt x="55" y="67"/>
                    <a:pt x="55" y="67"/>
                    <a:pt x="55"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1861"/>
            <p:cNvSpPr>
              <a:spLocks noEditPoints="1"/>
            </p:cNvSpPr>
            <p:nvPr/>
          </p:nvSpPr>
          <p:spPr bwMode="auto">
            <a:xfrm>
              <a:off x="7527927" y="5708651"/>
              <a:ext cx="134938" cy="139700"/>
            </a:xfrm>
            <a:custGeom>
              <a:avLst/>
              <a:gdLst>
                <a:gd name="T0" fmla="*/ 57 w 78"/>
                <a:gd name="T1" fmla="*/ 69 h 80"/>
                <a:gd name="T2" fmla="*/ 57 w 78"/>
                <a:gd name="T3" fmla="*/ 69 h 80"/>
                <a:gd name="T4" fmla="*/ 54 w 78"/>
                <a:gd name="T5" fmla="*/ 68 h 80"/>
                <a:gd name="T6" fmla="*/ 70 w 78"/>
                <a:gd name="T7" fmla="*/ 58 h 80"/>
                <a:gd name="T8" fmla="*/ 70 w 78"/>
                <a:gd name="T9" fmla="*/ 58 h 80"/>
                <a:gd name="T10" fmla="*/ 70 w 78"/>
                <a:gd name="T11" fmla="*/ 58 h 80"/>
                <a:gd name="T12" fmla="*/ 50 w 78"/>
                <a:gd name="T13" fmla="*/ 9 h 80"/>
                <a:gd name="T14" fmla="*/ 50 w 78"/>
                <a:gd name="T15" fmla="*/ 9 h 80"/>
                <a:gd name="T16" fmla="*/ 50 w 78"/>
                <a:gd name="T17" fmla="*/ 9 h 80"/>
                <a:gd name="T18" fmla="*/ 50 w 78"/>
                <a:gd name="T19" fmla="*/ 9 h 80"/>
                <a:gd name="T20" fmla="*/ 49 w 78"/>
                <a:gd name="T21" fmla="*/ 8 h 80"/>
                <a:gd name="T22" fmla="*/ 44 w 78"/>
                <a:gd name="T23" fmla="*/ 8 h 80"/>
                <a:gd name="T24" fmla="*/ 44 w 78"/>
                <a:gd name="T25" fmla="*/ 8 h 80"/>
                <a:gd name="T26" fmla="*/ 43 w 78"/>
                <a:gd name="T27" fmla="*/ 8 h 80"/>
                <a:gd name="T28" fmla="*/ 5 w 78"/>
                <a:gd name="T29" fmla="*/ 15 h 80"/>
                <a:gd name="T30" fmla="*/ 3 w 78"/>
                <a:gd name="T31" fmla="*/ 18 h 80"/>
                <a:gd name="T32" fmla="*/ 2 w 78"/>
                <a:gd name="T33" fmla="*/ 7 h 80"/>
                <a:gd name="T34" fmla="*/ 2 w 78"/>
                <a:gd name="T35" fmla="*/ 7 h 80"/>
                <a:gd name="T36" fmla="*/ 3 w 78"/>
                <a:gd name="T37" fmla="*/ 7 h 80"/>
                <a:gd name="T38" fmla="*/ 6 w 78"/>
                <a:gd name="T39" fmla="*/ 6 h 80"/>
                <a:gd name="T40" fmla="*/ 17 w 78"/>
                <a:gd name="T41" fmla="*/ 4 h 80"/>
                <a:gd name="T42" fmla="*/ 43 w 78"/>
                <a:gd name="T43" fmla="*/ 0 h 80"/>
                <a:gd name="T44" fmla="*/ 57 w 78"/>
                <a:gd name="T45" fmla="*/ 4 h 80"/>
                <a:gd name="T46" fmla="*/ 78 w 78"/>
                <a:gd name="T47" fmla="*/ 58 h 80"/>
                <a:gd name="T48" fmla="*/ 76 w 78"/>
                <a:gd name="T49" fmla="*/ 65 h 80"/>
                <a:gd name="T50" fmla="*/ 61 w 78"/>
                <a:gd name="T51" fmla="*/ 73 h 80"/>
                <a:gd name="T52" fmla="*/ 55 w 78"/>
                <a:gd name="T53" fmla="*/ 70 h 80"/>
                <a:gd name="T54" fmla="*/ 73 w 78"/>
                <a:gd name="T55" fmla="*/ 62 h 80"/>
                <a:gd name="T56" fmla="*/ 73 w 78"/>
                <a:gd name="T57" fmla="*/ 62 h 80"/>
                <a:gd name="T58" fmla="*/ 60 w 78"/>
                <a:gd name="T59" fmla="*/ 69 h 80"/>
                <a:gd name="T60" fmla="*/ 74 w 78"/>
                <a:gd name="T61" fmla="*/ 61 h 80"/>
                <a:gd name="T62" fmla="*/ 74 w 78"/>
                <a:gd name="T63" fmla="*/ 58 h 80"/>
                <a:gd name="T64" fmla="*/ 54 w 78"/>
                <a:gd name="T65" fmla="*/ 7 h 80"/>
                <a:gd name="T66" fmla="*/ 53 w 78"/>
                <a:gd name="T67" fmla="*/ 7 h 80"/>
                <a:gd name="T68" fmla="*/ 74 w 78"/>
                <a:gd name="T69" fmla="*/ 58 h 80"/>
                <a:gd name="T70" fmla="*/ 74 w 78"/>
                <a:gd name="T71" fmla="*/ 58 h 80"/>
                <a:gd name="T72" fmla="*/ 74 w 78"/>
                <a:gd name="T73" fmla="*/ 58 h 80"/>
                <a:gd name="T74" fmla="*/ 48 w 78"/>
                <a:gd name="T75" fmla="*/ 4 h 80"/>
                <a:gd name="T76" fmla="*/ 44 w 78"/>
                <a:gd name="T7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 h="80">
                  <a:moveTo>
                    <a:pt x="55" y="70"/>
                  </a:moveTo>
                  <a:cubicBezTo>
                    <a:pt x="57" y="69"/>
                    <a:pt x="57" y="69"/>
                    <a:pt x="57" y="69"/>
                  </a:cubicBezTo>
                  <a:cubicBezTo>
                    <a:pt x="58" y="70"/>
                    <a:pt x="58" y="70"/>
                    <a:pt x="58" y="70"/>
                  </a:cubicBezTo>
                  <a:cubicBezTo>
                    <a:pt x="57" y="69"/>
                    <a:pt x="57" y="69"/>
                    <a:pt x="57" y="69"/>
                  </a:cubicBezTo>
                  <a:cubicBezTo>
                    <a:pt x="55" y="70"/>
                    <a:pt x="55" y="70"/>
                    <a:pt x="55" y="70"/>
                  </a:cubicBezTo>
                  <a:cubicBezTo>
                    <a:pt x="54" y="68"/>
                    <a:pt x="54" y="68"/>
                    <a:pt x="54" y="68"/>
                  </a:cubicBezTo>
                  <a:cubicBezTo>
                    <a:pt x="70" y="59"/>
                    <a:pt x="70" y="59"/>
                    <a:pt x="70" y="59"/>
                  </a:cubicBezTo>
                  <a:cubicBezTo>
                    <a:pt x="70" y="59"/>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1" y="48"/>
                    <a:pt x="55" y="15"/>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49" y="8"/>
                    <a:pt x="49" y="8"/>
                  </a:cubicBezTo>
                  <a:cubicBezTo>
                    <a:pt x="49" y="8"/>
                    <a:pt x="49" y="8"/>
                    <a:pt x="49" y="8"/>
                  </a:cubicBezTo>
                  <a:cubicBezTo>
                    <a:pt x="48" y="8"/>
                    <a:pt x="46" y="8"/>
                    <a:pt x="44" y="8"/>
                  </a:cubicBezTo>
                  <a:cubicBezTo>
                    <a:pt x="44" y="8"/>
                    <a:pt x="44" y="8"/>
                    <a:pt x="44" y="8"/>
                  </a:cubicBezTo>
                  <a:cubicBezTo>
                    <a:pt x="44" y="8"/>
                    <a:pt x="44" y="8"/>
                    <a:pt x="44" y="8"/>
                  </a:cubicBezTo>
                  <a:cubicBezTo>
                    <a:pt x="44" y="8"/>
                    <a:pt x="44" y="8"/>
                    <a:pt x="44" y="8"/>
                  </a:cubicBezTo>
                  <a:cubicBezTo>
                    <a:pt x="43" y="8"/>
                    <a:pt x="43" y="8"/>
                    <a:pt x="43" y="8"/>
                  </a:cubicBezTo>
                  <a:cubicBezTo>
                    <a:pt x="43" y="8"/>
                    <a:pt x="43" y="8"/>
                    <a:pt x="43" y="8"/>
                  </a:cubicBezTo>
                  <a:cubicBezTo>
                    <a:pt x="43" y="8"/>
                    <a:pt x="43" y="8"/>
                    <a:pt x="43" y="8"/>
                  </a:cubicBezTo>
                  <a:cubicBezTo>
                    <a:pt x="31" y="8"/>
                    <a:pt x="9" y="14"/>
                    <a:pt x="5" y="15"/>
                  </a:cubicBezTo>
                  <a:cubicBezTo>
                    <a:pt x="5" y="15"/>
                    <a:pt x="5" y="15"/>
                    <a:pt x="5" y="15"/>
                  </a:cubicBezTo>
                  <a:cubicBezTo>
                    <a:pt x="3" y="18"/>
                    <a:pt x="3" y="18"/>
                    <a:pt x="3" y="18"/>
                  </a:cubicBezTo>
                  <a:cubicBezTo>
                    <a:pt x="0" y="8"/>
                    <a:pt x="0" y="8"/>
                    <a:pt x="0" y="8"/>
                  </a:cubicBezTo>
                  <a:cubicBezTo>
                    <a:pt x="2" y="7"/>
                    <a:pt x="2" y="7"/>
                    <a:pt x="2" y="7"/>
                  </a:cubicBezTo>
                  <a:cubicBezTo>
                    <a:pt x="2" y="7"/>
                    <a:pt x="2" y="7"/>
                    <a:pt x="2" y="7"/>
                  </a:cubicBezTo>
                  <a:cubicBezTo>
                    <a:pt x="2" y="7"/>
                    <a:pt x="2" y="7"/>
                    <a:pt x="2" y="7"/>
                  </a:cubicBezTo>
                  <a:cubicBezTo>
                    <a:pt x="2" y="7"/>
                    <a:pt x="3" y="7"/>
                    <a:pt x="3" y="7"/>
                  </a:cubicBezTo>
                  <a:cubicBezTo>
                    <a:pt x="3" y="7"/>
                    <a:pt x="3" y="7"/>
                    <a:pt x="3" y="7"/>
                  </a:cubicBezTo>
                  <a:cubicBezTo>
                    <a:pt x="4" y="7"/>
                    <a:pt x="5" y="7"/>
                    <a:pt x="6" y="6"/>
                  </a:cubicBezTo>
                  <a:cubicBezTo>
                    <a:pt x="6" y="6"/>
                    <a:pt x="6" y="6"/>
                    <a:pt x="6" y="6"/>
                  </a:cubicBezTo>
                  <a:cubicBezTo>
                    <a:pt x="9" y="6"/>
                    <a:pt x="12" y="5"/>
                    <a:pt x="17" y="4"/>
                  </a:cubicBezTo>
                  <a:cubicBezTo>
                    <a:pt x="17" y="4"/>
                    <a:pt x="17" y="4"/>
                    <a:pt x="17" y="4"/>
                  </a:cubicBezTo>
                  <a:cubicBezTo>
                    <a:pt x="25" y="2"/>
                    <a:pt x="35" y="0"/>
                    <a:pt x="43" y="0"/>
                  </a:cubicBezTo>
                  <a:cubicBezTo>
                    <a:pt x="43" y="0"/>
                    <a:pt x="43" y="0"/>
                    <a:pt x="43" y="0"/>
                  </a:cubicBezTo>
                  <a:cubicBezTo>
                    <a:pt x="48" y="0"/>
                    <a:pt x="53" y="0"/>
                    <a:pt x="57" y="4"/>
                  </a:cubicBezTo>
                  <a:cubicBezTo>
                    <a:pt x="57" y="4"/>
                    <a:pt x="57" y="4"/>
                    <a:pt x="57" y="4"/>
                  </a:cubicBezTo>
                  <a:cubicBezTo>
                    <a:pt x="63" y="13"/>
                    <a:pt x="78" y="43"/>
                    <a:pt x="78" y="58"/>
                  </a:cubicBezTo>
                  <a:cubicBezTo>
                    <a:pt x="78" y="58"/>
                    <a:pt x="78" y="58"/>
                    <a:pt x="78" y="58"/>
                  </a:cubicBezTo>
                  <a:cubicBezTo>
                    <a:pt x="78" y="60"/>
                    <a:pt x="78" y="63"/>
                    <a:pt x="76" y="65"/>
                  </a:cubicBezTo>
                  <a:cubicBezTo>
                    <a:pt x="76" y="65"/>
                    <a:pt x="76" y="65"/>
                    <a:pt x="76" y="65"/>
                  </a:cubicBezTo>
                  <a:cubicBezTo>
                    <a:pt x="75" y="65"/>
                    <a:pt x="75" y="65"/>
                    <a:pt x="75" y="65"/>
                  </a:cubicBezTo>
                  <a:cubicBezTo>
                    <a:pt x="61" y="73"/>
                    <a:pt x="61" y="73"/>
                    <a:pt x="61" y="73"/>
                  </a:cubicBezTo>
                  <a:cubicBezTo>
                    <a:pt x="61" y="80"/>
                    <a:pt x="61" y="80"/>
                    <a:pt x="61" y="80"/>
                  </a:cubicBezTo>
                  <a:cubicBezTo>
                    <a:pt x="55" y="70"/>
                    <a:pt x="55" y="70"/>
                    <a:pt x="55" y="70"/>
                  </a:cubicBezTo>
                  <a:close/>
                  <a:moveTo>
                    <a:pt x="60" y="69"/>
                  </a:moveTo>
                  <a:cubicBezTo>
                    <a:pt x="73" y="62"/>
                    <a:pt x="73" y="62"/>
                    <a:pt x="73" y="62"/>
                  </a:cubicBezTo>
                  <a:cubicBezTo>
                    <a:pt x="73" y="62"/>
                    <a:pt x="73" y="62"/>
                    <a:pt x="73" y="62"/>
                  </a:cubicBezTo>
                  <a:cubicBezTo>
                    <a:pt x="73" y="62"/>
                    <a:pt x="73" y="62"/>
                    <a:pt x="73" y="62"/>
                  </a:cubicBezTo>
                  <a:cubicBezTo>
                    <a:pt x="73" y="62"/>
                    <a:pt x="73" y="62"/>
                    <a:pt x="73" y="62"/>
                  </a:cubicBezTo>
                  <a:cubicBezTo>
                    <a:pt x="60" y="69"/>
                    <a:pt x="60" y="69"/>
                    <a:pt x="60" y="69"/>
                  </a:cubicBezTo>
                  <a:cubicBezTo>
                    <a:pt x="60" y="69"/>
                    <a:pt x="60" y="69"/>
                    <a:pt x="60" y="69"/>
                  </a:cubicBezTo>
                  <a:close/>
                  <a:moveTo>
                    <a:pt x="74" y="61"/>
                  </a:moveTo>
                  <a:cubicBezTo>
                    <a:pt x="74" y="60"/>
                    <a:pt x="74" y="59"/>
                    <a:pt x="74" y="58"/>
                  </a:cubicBezTo>
                  <a:cubicBezTo>
                    <a:pt x="74" y="58"/>
                    <a:pt x="74" y="58"/>
                    <a:pt x="74" y="58"/>
                  </a:cubicBezTo>
                  <a:cubicBezTo>
                    <a:pt x="74" y="46"/>
                    <a:pt x="59" y="14"/>
                    <a:pt x="54" y="7"/>
                  </a:cubicBezTo>
                  <a:cubicBezTo>
                    <a:pt x="54" y="7"/>
                    <a:pt x="54" y="7"/>
                    <a:pt x="54" y="7"/>
                  </a:cubicBezTo>
                  <a:cubicBezTo>
                    <a:pt x="54" y="7"/>
                    <a:pt x="53" y="7"/>
                    <a:pt x="53" y="7"/>
                  </a:cubicBezTo>
                  <a:cubicBezTo>
                    <a:pt x="53" y="7"/>
                    <a:pt x="53" y="7"/>
                    <a:pt x="53" y="7"/>
                  </a:cubicBezTo>
                  <a:cubicBezTo>
                    <a:pt x="59" y="14"/>
                    <a:pt x="74" y="45"/>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60"/>
                    <a:pt x="74" y="60"/>
                    <a:pt x="74" y="61"/>
                  </a:cubicBezTo>
                  <a:close/>
                  <a:moveTo>
                    <a:pt x="48" y="4"/>
                  </a:moveTo>
                  <a:cubicBezTo>
                    <a:pt x="47" y="4"/>
                    <a:pt x="46" y="4"/>
                    <a:pt x="44" y="4"/>
                  </a:cubicBezTo>
                  <a:cubicBezTo>
                    <a:pt x="44" y="4"/>
                    <a:pt x="44" y="4"/>
                    <a:pt x="44" y="4"/>
                  </a:cubicBezTo>
                  <a:cubicBezTo>
                    <a:pt x="46" y="4"/>
                    <a:pt x="47" y="4"/>
                    <a:pt x="4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1862"/>
            <p:cNvSpPr/>
            <p:nvPr/>
          </p:nvSpPr>
          <p:spPr bwMode="auto">
            <a:xfrm>
              <a:off x="7646989" y="5818188"/>
              <a:ext cx="7938" cy="20638"/>
            </a:xfrm>
            <a:custGeom>
              <a:avLst/>
              <a:gdLst>
                <a:gd name="T0" fmla="*/ 0 w 5"/>
                <a:gd name="T1" fmla="*/ 13 h 13"/>
                <a:gd name="T2" fmla="*/ 0 w 5"/>
                <a:gd name="T3" fmla="*/ 0 h 13"/>
                <a:gd name="T4" fmla="*/ 5 w 5"/>
                <a:gd name="T5" fmla="*/ 0 h 13"/>
                <a:gd name="T6" fmla="*/ 5 w 5"/>
                <a:gd name="T7" fmla="*/ 13 h 13"/>
                <a:gd name="T8" fmla="*/ 0 w 5"/>
                <a:gd name="T9" fmla="*/ 13 h 13"/>
                <a:gd name="T10" fmla="*/ 0 w 5"/>
                <a:gd name="T11" fmla="*/ 13 h 13"/>
              </a:gdLst>
              <a:ahLst/>
              <a:cxnLst>
                <a:cxn ang="0">
                  <a:pos x="T0" y="T1"/>
                </a:cxn>
                <a:cxn ang="0">
                  <a:pos x="T2" y="T3"/>
                </a:cxn>
                <a:cxn ang="0">
                  <a:pos x="T4" y="T5"/>
                </a:cxn>
                <a:cxn ang="0">
                  <a:pos x="T6" y="T7"/>
                </a:cxn>
                <a:cxn ang="0">
                  <a:pos x="T8" y="T9"/>
                </a:cxn>
                <a:cxn ang="0">
                  <a:pos x="T10" y="T11"/>
                </a:cxn>
              </a:cxnLst>
              <a:rect l="0" t="0" r="r" b="b"/>
              <a:pathLst>
                <a:path w="5" h="13">
                  <a:moveTo>
                    <a:pt x="0" y="13"/>
                  </a:moveTo>
                  <a:lnTo>
                    <a:pt x="0" y="0"/>
                  </a:lnTo>
                  <a:lnTo>
                    <a:pt x="5" y="0"/>
                  </a:lnTo>
                  <a:lnTo>
                    <a:pt x="5" y="13"/>
                  </a:lnTo>
                  <a:lnTo>
                    <a:pt x="0" y="13"/>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1863"/>
            <p:cNvSpPr>
              <a:spLocks noEditPoints="1"/>
            </p:cNvSpPr>
            <p:nvPr/>
          </p:nvSpPr>
          <p:spPr bwMode="auto">
            <a:xfrm>
              <a:off x="7643814" y="5815013"/>
              <a:ext cx="14288" cy="28575"/>
            </a:xfrm>
            <a:custGeom>
              <a:avLst/>
              <a:gdLst>
                <a:gd name="T0" fmla="*/ 7 w 9"/>
                <a:gd name="T1" fmla="*/ 18 h 18"/>
                <a:gd name="T2" fmla="*/ 2 w 9"/>
                <a:gd name="T3" fmla="*/ 18 h 18"/>
                <a:gd name="T4" fmla="*/ 2 w 9"/>
                <a:gd name="T5" fmla="*/ 15 h 18"/>
                <a:gd name="T6" fmla="*/ 4 w 9"/>
                <a:gd name="T7" fmla="*/ 15 h 18"/>
                <a:gd name="T8" fmla="*/ 2 w 9"/>
                <a:gd name="T9" fmla="*/ 15 h 18"/>
                <a:gd name="T10" fmla="*/ 2 w 9"/>
                <a:gd name="T11" fmla="*/ 18 h 18"/>
                <a:gd name="T12" fmla="*/ 0 w 9"/>
                <a:gd name="T13" fmla="*/ 18 h 18"/>
                <a:gd name="T14" fmla="*/ 0 w 9"/>
                <a:gd name="T15" fmla="*/ 0 h 18"/>
                <a:gd name="T16" fmla="*/ 9 w 9"/>
                <a:gd name="T17" fmla="*/ 0 h 18"/>
                <a:gd name="T18" fmla="*/ 9 w 9"/>
                <a:gd name="T19" fmla="*/ 18 h 18"/>
                <a:gd name="T20" fmla="*/ 7 w 9"/>
                <a:gd name="T21" fmla="*/ 18 h 18"/>
                <a:gd name="T22" fmla="*/ 7 w 9"/>
                <a:gd name="T23" fmla="*/ 18 h 18"/>
                <a:gd name="T24" fmla="*/ 4 w 9"/>
                <a:gd name="T25" fmla="*/ 13 h 18"/>
                <a:gd name="T26" fmla="*/ 4 w 9"/>
                <a:gd name="T27" fmla="*/ 4 h 18"/>
                <a:gd name="T28" fmla="*/ 4 w 9"/>
                <a:gd name="T29" fmla="*/ 13 h 18"/>
                <a:gd name="T30" fmla="*/ 4 w 9"/>
                <a:gd name="T31"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8">
                  <a:moveTo>
                    <a:pt x="7" y="18"/>
                  </a:moveTo>
                  <a:lnTo>
                    <a:pt x="2" y="18"/>
                  </a:lnTo>
                  <a:lnTo>
                    <a:pt x="2" y="15"/>
                  </a:lnTo>
                  <a:lnTo>
                    <a:pt x="4" y="15"/>
                  </a:lnTo>
                  <a:lnTo>
                    <a:pt x="2" y="15"/>
                  </a:lnTo>
                  <a:lnTo>
                    <a:pt x="2" y="18"/>
                  </a:lnTo>
                  <a:lnTo>
                    <a:pt x="0" y="18"/>
                  </a:lnTo>
                  <a:lnTo>
                    <a:pt x="0" y="0"/>
                  </a:lnTo>
                  <a:lnTo>
                    <a:pt x="9" y="0"/>
                  </a:lnTo>
                  <a:lnTo>
                    <a:pt x="9" y="18"/>
                  </a:lnTo>
                  <a:lnTo>
                    <a:pt x="7" y="18"/>
                  </a:lnTo>
                  <a:lnTo>
                    <a:pt x="7" y="18"/>
                  </a:lnTo>
                  <a:close/>
                  <a:moveTo>
                    <a:pt x="4" y="13"/>
                  </a:moveTo>
                  <a:lnTo>
                    <a:pt x="4" y="4"/>
                  </a:lnTo>
                  <a:lnTo>
                    <a:pt x="4" y="13"/>
                  </a:lnTo>
                  <a:lnTo>
                    <a:pt x="4"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864"/>
            <p:cNvSpPr/>
            <p:nvPr/>
          </p:nvSpPr>
          <p:spPr bwMode="auto">
            <a:xfrm>
              <a:off x="7316789" y="5661026"/>
              <a:ext cx="128588" cy="88900"/>
            </a:xfrm>
            <a:custGeom>
              <a:avLst/>
              <a:gdLst>
                <a:gd name="T0" fmla="*/ 7 w 74"/>
                <a:gd name="T1" fmla="*/ 47 h 51"/>
                <a:gd name="T2" fmla="*/ 1 w 74"/>
                <a:gd name="T3" fmla="*/ 34 h 51"/>
                <a:gd name="T4" fmla="*/ 1 w 74"/>
                <a:gd name="T5" fmla="*/ 34 h 51"/>
                <a:gd name="T6" fmla="*/ 0 w 74"/>
                <a:gd name="T7" fmla="*/ 29 h 51"/>
                <a:gd name="T8" fmla="*/ 0 w 74"/>
                <a:gd name="T9" fmla="*/ 29 h 51"/>
                <a:gd name="T10" fmla="*/ 13 w 74"/>
                <a:gd name="T11" fmla="*/ 5 h 51"/>
                <a:gd name="T12" fmla="*/ 13 w 74"/>
                <a:gd name="T13" fmla="*/ 5 h 51"/>
                <a:gd name="T14" fmla="*/ 15 w 74"/>
                <a:gd name="T15" fmla="*/ 0 h 51"/>
                <a:gd name="T16" fmla="*/ 15 w 74"/>
                <a:gd name="T17" fmla="*/ 0 h 51"/>
                <a:gd name="T18" fmla="*/ 18 w 74"/>
                <a:gd name="T19" fmla="*/ 2 h 51"/>
                <a:gd name="T20" fmla="*/ 16 w 74"/>
                <a:gd name="T21" fmla="*/ 7 h 51"/>
                <a:gd name="T22" fmla="*/ 16 w 74"/>
                <a:gd name="T23" fmla="*/ 8 h 51"/>
                <a:gd name="T24" fmla="*/ 10 w 74"/>
                <a:gd name="T25" fmla="*/ 14 h 51"/>
                <a:gd name="T26" fmla="*/ 10 w 74"/>
                <a:gd name="T27" fmla="*/ 14 h 51"/>
                <a:gd name="T28" fmla="*/ 4 w 74"/>
                <a:gd name="T29" fmla="*/ 29 h 51"/>
                <a:gd name="T30" fmla="*/ 4 w 74"/>
                <a:gd name="T31" fmla="*/ 29 h 51"/>
                <a:gd name="T32" fmla="*/ 5 w 74"/>
                <a:gd name="T33" fmla="*/ 33 h 51"/>
                <a:gd name="T34" fmla="*/ 5 w 74"/>
                <a:gd name="T35" fmla="*/ 33 h 51"/>
                <a:gd name="T36" fmla="*/ 10 w 74"/>
                <a:gd name="T37" fmla="*/ 44 h 51"/>
                <a:gd name="T38" fmla="*/ 10 w 74"/>
                <a:gd name="T39" fmla="*/ 44 h 51"/>
                <a:gd name="T40" fmla="*/ 18 w 74"/>
                <a:gd name="T41" fmla="*/ 47 h 51"/>
                <a:gd name="T42" fmla="*/ 18 w 74"/>
                <a:gd name="T43" fmla="*/ 47 h 51"/>
                <a:gd name="T44" fmla="*/ 22 w 74"/>
                <a:gd name="T45" fmla="*/ 47 h 51"/>
                <a:gd name="T46" fmla="*/ 22 w 74"/>
                <a:gd name="T47" fmla="*/ 47 h 51"/>
                <a:gd name="T48" fmla="*/ 73 w 74"/>
                <a:gd name="T49" fmla="*/ 35 h 51"/>
                <a:gd name="T50" fmla="*/ 73 w 74"/>
                <a:gd name="T51" fmla="*/ 35 h 51"/>
                <a:gd name="T52" fmla="*/ 74 w 74"/>
                <a:gd name="T53" fmla="*/ 39 h 51"/>
                <a:gd name="T54" fmla="*/ 22 w 74"/>
                <a:gd name="T55" fmla="*/ 51 h 51"/>
                <a:gd name="T56" fmla="*/ 22 w 74"/>
                <a:gd name="T57" fmla="*/ 51 h 51"/>
                <a:gd name="T58" fmla="*/ 18 w 74"/>
                <a:gd name="T59" fmla="*/ 51 h 51"/>
                <a:gd name="T60" fmla="*/ 18 w 74"/>
                <a:gd name="T61" fmla="*/ 51 h 51"/>
                <a:gd name="T62" fmla="*/ 17 w 74"/>
                <a:gd name="T63" fmla="*/ 51 h 51"/>
                <a:gd name="T64" fmla="*/ 17 w 74"/>
                <a:gd name="T65" fmla="*/ 51 h 51"/>
                <a:gd name="T66" fmla="*/ 7 w 74"/>
                <a:gd name="T6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51">
                  <a:moveTo>
                    <a:pt x="7" y="47"/>
                  </a:moveTo>
                  <a:cubicBezTo>
                    <a:pt x="4" y="44"/>
                    <a:pt x="3" y="40"/>
                    <a:pt x="1" y="34"/>
                  </a:cubicBezTo>
                  <a:cubicBezTo>
                    <a:pt x="1" y="34"/>
                    <a:pt x="1" y="34"/>
                    <a:pt x="1" y="34"/>
                  </a:cubicBezTo>
                  <a:cubicBezTo>
                    <a:pt x="0" y="32"/>
                    <a:pt x="0" y="31"/>
                    <a:pt x="0" y="29"/>
                  </a:cubicBezTo>
                  <a:cubicBezTo>
                    <a:pt x="0" y="29"/>
                    <a:pt x="0" y="29"/>
                    <a:pt x="0" y="29"/>
                  </a:cubicBezTo>
                  <a:cubicBezTo>
                    <a:pt x="0" y="17"/>
                    <a:pt x="11" y="7"/>
                    <a:pt x="13" y="5"/>
                  </a:cubicBezTo>
                  <a:cubicBezTo>
                    <a:pt x="13" y="5"/>
                    <a:pt x="13" y="5"/>
                    <a:pt x="13" y="5"/>
                  </a:cubicBezTo>
                  <a:cubicBezTo>
                    <a:pt x="15" y="0"/>
                    <a:pt x="15" y="0"/>
                    <a:pt x="15" y="0"/>
                  </a:cubicBezTo>
                  <a:cubicBezTo>
                    <a:pt x="15" y="0"/>
                    <a:pt x="15" y="0"/>
                    <a:pt x="15" y="0"/>
                  </a:cubicBezTo>
                  <a:cubicBezTo>
                    <a:pt x="18" y="2"/>
                    <a:pt x="18" y="2"/>
                    <a:pt x="18" y="2"/>
                  </a:cubicBezTo>
                  <a:cubicBezTo>
                    <a:pt x="16" y="7"/>
                    <a:pt x="16" y="7"/>
                    <a:pt x="16" y="7"/>
                  </a:cubicBezTo>
                  <a:cubicBezTo>
                    <a:pt x="16" y="8"/>
                    <a:pt x="16" y="8"/>
                    <a:pt x="16" y="8"/>
                  </a:cubicBezTo>
                  <a:cubicBezTo>
                    <a:pt x="16" y="8"/>
                    <a:pt x="13" y="10"/>
                    <a:pt x="10" y="14"/>
                  </a:cubicBezTo>
                  <a:cubicBezTo>
                    <a:pt x="10" y="14"/>
                    <a:pt x="10" y="14"/>
                    <a:pt x="10" y="14"/>
                  </a:cubicBezTo>
                  <a:cubicBezTo>
                    <a:pt x="7" y="19"/>
                    <a:pt x="4" y="24"/>
                    <a:pt x="4" y="29"/>
                  </a:cubicBezTo>
                  <a:cubicBezTo>
                    <a:pt x="4" y="29"/>
                    <a:pt x="4" y="29"/>
                    <a:pt x="4" y="29"/>
                  </a:cubicBezTo>
                  <a:cubicBezTo>
                    <a:pt x="4" y="30"/>
                    <a:pt x="4" y="32"/>
                    <a:pt x="5" y="33"/>
                  </a:cubicBezTo>
                  <a:cubicBezTo>
                    <a:pt x="5" y="33"/>
                    <a:pt x="5" y="33"/>
                    <a:pt x="5" y="33"/>
                  </a:cubicBezTo>
                  <a:cubicBezTo>
                    <a:pt x="6" y="39"/>
                    <a:pt x="8" y="42"/>
                    <a:pt x="10" y="44"/>
                  </a:cubicBezTo>
                  <a:cubicBezTo>
                    <a:pt x="10" y="44"/>
                    <a:pt x="10" y="44"/>
                    <a:pt x="10" y="44"/>
                  </a:cubicBezTo>
                  <a:cubicBezTo>
                    <a:pt x="11" y="46"/>
                    <a:pt x="13" y="47"/>
                    <a:pt x="18" y="47"/>
                  </a:cubicBezTo>
                  <a:cubicBezTo>
                    <a:pt x="18" y="47"/>
                    <a:pt x="18" y="47"/>
                    <a:pt x="18" y="47"/>
                  </a:cubicBezTo>
                  <a:cubicBezTo>
                    <a:pt x="19" y="47"/>
                    <a:pt x="20" y="47"/>
                    <a:pt x="22" y="47"/>
                  </a:cubicBezTo>
                  <a:cubicBezTo>
                    <a:pt x="22" y="47"/>
                    <a:pt x="22" y="47"/>
                    <a:pt x="22" y="47"/>
                  </a:cubicBezTo>
                  <a:cubicBezTo>
                    <a:pt x="34" y="46"/>
                    <a:pt x="73" y="35"/>
                    <a:pt x="73" y="35"/>
                  </a:cubicBezTo>
                  <a:cubicBezTo>
                    <a:pt x="73" y="35"/>
                    <a:pt x="73" y="35"/>
                    <a:pt x="73" y="35"/>
                  </a:cubicBezTo>
                  <a:cubicBezTo>
                    <a:pt x="74" y="39"/>
                    <a:pt x="74" y="39"/>
                    <a:pt x="74" y="39"/>
                  </a:cubicBezTo>
                  <a:cubicBezTo>
                    <a:pt x="74" y="39"/>
                    <a:pt x="35" y="50"/>
                    <a:pt x="22" y="51"/>
                  </a:cubicBezTo>
                  <a:cubicBezTo>
                    <a:pt x="22" y="51"/>
                    <a:pt x="22" y="51"/>
                    <a:pt x="22" y="51"/>
                  </a:cubicBezTo>
                  <a:cubicBezTo>
                    <a:pt x="20" y="51"/>
                    <a:pt x="19" y="51"/>
                    <a:pt x="18" y="51"/>
                  </a:cubicBezTo>
                  <a:cubicBezTo>
                    <a:pt x="18" y="51"/>
                    <a:pt x="18" y="51"/>
                    <a:pt x="18" y="51"/>
                  </a:cubicBezTo>
                  <a:cubicBezTo>
                    <a:pt x="18" y="51"/>
                    <a:pt x="18" y="51"/>
                    <a:pt x="17" y="51"/>
                  </a:cubicBezTo>
                  <a:cubicBezTo>
                    <a:pt x="17" y="51"/>
                    <a:pt x="17" y="51"/>
                    <a:pt x="17" y="51"/>
                  </a:cubicBezTo>
                  <a:cubicBezTo>
                    <a:pt x="13" y="51"/>
                    <a:pt x="9" y="50"/>
                    <a:pt x="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865"/>
            <p:cNvSpPr>
              <a:spLocks noEditPoints="1"/>
            </p:cNvSpPr>
            <p:nvPr/>
          </p:nvSpPr>
          <p:spPr bwMode="auto">
            <a:xfrm>
              <a:off x="7313614" y="5657851"/>
              <a:ext cx="136525" cy="96838"/>
            </a:xfrm>
            <a:custGeom>
              <a:avLst/>
              <a:gdLst>
                <a:gd name="T0" fmla="*/ 1 w 79"/>
                <a:gd name="T1" fmla="*/ 37 h 55"/>
                <a:gd name="T2" fmla="*/ 0 w 79"/>
                <a:gd name="T3" fmla="*/ 31 h 55"/>
                <a:gd name="T4" fmla="*/ 15 w 79"/>
                <a:gd name="T5" fmla="*/ 1 h 55"/>
                <a:gd name="T6" fmla="*/ 23 w 79"/>
                <a:gd name="T7" fmla="*/ 2 h 55"/>
                <a:gd name="T8" fmla="*/ 19 w 79"/>
                <a:gd name="T9" fmla="*/ 11 h 55"/>
                <a:gd name="T10" fmla="*/ 18 w 79"/>
                <a:gd name="T11" fmla="*/ 13 h 55"/>
                <a:gd name="T12" fmla="*/ 14 w 79"/>
                <a:gd name="T13" fmla="*/ 18 h 55"/>
                <a:gd name="T14" fmla="*/ 8 w 79"/>
                <a:gd name="T15" fmla="*/ 31 h 55"/>
                <a:gd name="T16" fmla="*/ 13 w 79"/>
                <a:gd name="T17" fmla="*/ 45 h 55"/>
                <a:gd name="T18" fmla="*/ 20 w 79"/>
                <a:gd name="T19" fmla="*/ 47 h 55"/>
                <a:gd name="T20" fmla="*/ 74 w 79"/>
                <a:gd name="T21" fmla="*/ 36 h 55"/>
                <a:gd name="T22" fmla="*/ 77 w 79"/>
                <a:gd name="T23" fmla="*/ 35 h 55"/>
                <a:gd name="T24" fmla="*/ 76 w 79"/>
                <a:gd name="T25" fmla="*/ 43 h 55"/>
                <a:gd name="T26" fmla="*/ 75 w 79"/>
                <a:gd name="T27" fmla="*/ 44 h 55"/>
                <a:gd name="T28" fmla="*/ 55 w 79"/>
                <a:gd name="T29" fmla="*/ 49 h 55"/>
                <a:gd name="T30" fmla="*/ 24 w 79"/>
                <a:gd name="T31" fmla="*/ 55 h 55"/>
                <a:gd name="T32" fmla="*/ 19 w 79"/>
                <a:gd name="T33" fmla="*/ 55 h 55"/>
                <a:gd name="T34" fmla="*/ 19 w 79"/>
                <a:gd name="T35" fmla="*/ 55 h 55"/>
                <a:gd name="T36" fmla="*/ 23 w 79"/>
                <a:gd name="T37" fmla="*/ 51 h 55"/>
                <a:gd name="T38" fmla="*/ 20 w 79"/>
                <a:gd name="T39" fmla="*/ 51 h 55"/>
                <a:gd name="T40" fmla="*/ 19 w 79"/>
                <a:gd name="T41" fmla="*/ 51 h 55"/>
                <a:gd name="T42" fmla="*/ 19 w 79"/>
                <a:gd name="T43" fmla="*/ 51 h 55"/>
                <a:gd name="T44" fmla="*/ 17 w 79"/>
                <a:gd name="T45" fmla="*/ 51 h 55"/>
                <a:gd name="T46" fmla="*/ 17 w 79"/>
                <a:gd name="T47" fmla="*/ 51 h 55"/>
                <a:gd name="T48" fmla="*/ 17 w 79"/>
                <a:gd name="T49" fmla="*/ 51 h 55"/>
                <a:gd name="T50" fmla="*/ 10 w 79"/>
                <a:gd name="T51" fmla="*/ 48 h 55"/>
                <a:gd name="T52" fmla="*/ 10 w 79"/>
                <a:gd name="T53" fmla="*/ 48 h 55"/>
                <a:gd name="T54" fmla="*/ 54 w 79"/>
                <a:gd name="T55" fmla="*/ 45 h 55"/>
                <a:gd name="T56" fmla="*/ 47 w 79"/>
                <a:gd name="T57" fmla="*/ 46 h 55"/>
                <a:gd name="T58" fmla="*/ 74 w 79"/>
                <a:gd name="T59" fmla="*/ 40 h 55"/>
                <a:gd name="T60" fmla="*/ 5 w 79"/>
                <a:gd name="T61" fmla="*/ 36 h 55"/>
                <a:gd name="T62" fmla="*/ 5 w 79"/>
                <a:gd name="T63" fmla="*/ 36 h 55"/>
                <a:gd name="T64" fmla="*/ 4 w 79"/>
                <a:gd name="T65" fmla="*/ 31 h 55"/>
                <a:gd name="T66" fmla="*/ 5 w 79"/>
                <a:gd name="T67" fmla="*/ 36 h 55"/>
                <a:gd name="T68" fmla="*/ 7 w 79"/>
                <a:gd name="T69" fmla="*/ 21 h 55"/>
                <a:gd name="T70" fmla="*/ 10 w 79"/>
                <a:gd name="T71" fmla="*/ 15 h 55"/>
                <a:gd name="T72" fmla="*/ 13 w 79"/>
                <a:gd name="T73" fmla="*/ 12 h 55"/>
                <a:gd name="T74" fmla="*/ 20 w 79"/>
                <a:gd name="T75" fmla="*/ 9 h 55"/>
                <a:gd name="T76" fmla="*/ 16 w 79"/>
                <a:gd name="T77" fmla="*/ 9 h 55"/>
                <a:gd name="T78" fmla="*/ 16 w 79"/>
                <a:gd name="T79" fmla="*/ 9 h 55"/>
                <a:gd name="T80" fmla="*/ 16 w 79"/>
                <a:gd name="T81" fmla="*/ 8 h 55"/>
                <a:gd name="T82" fmla="*/ 16 w 79"/>
                <a:gd name="T83" fmla="*/ 8 h 55"/>
                <a:gd name="T84" fmla="*/ 19 w 79"/>
                <a:gd name="T85" fmla="*/ 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 h="55">
                  <a:moveTo>
                    <a:pt x="7" y="50"/>
                  </a:moveTo>
                  <a:cubicBezTo>
                    <a:pt x="7" y="50"/>
                    <a:pt x="7" y="50"/>
                    <a:pt x="7" y="50"/>
                  </a:cubicBezTo>
                  <a:cubicBezTo>
                    <a:pt x="4" y="47"/>
                    <a:pt x="3" y="42"/>
                    <a:pt x="1" y="37"/>
                  </a:cubicBezTo>
                  <a:cubicBezTo>
                    <a:pt x="1" y="37"/>
                    <a:pt x="1" y="37"/>
                    <a:pt x="1" y="37"/>
                  </a:cubicBezTo>
                  <a:cubicBezTo>
                    <a:pt x="0" y="35"/>
                    <a:pt x="0" y="33"/>
                    <a:pt x="0" y="31"/>
                  </a:cubicBezTo>
                  <a:cubicBezTo>
                    <a:pt x="0" y="31"/>
                    <a:pt x="0" y="31"/>
                    <a:pt x="0" y="31"/>
                  </a:cubicBezTo>
                  <a:cubicBezTo>
                    <a:pt x="0" y="19"/>
                    <a:pt x="10" y="9"/>
                    <a:pt x="13" y="6"/>
                  </a:cubicBezTo>
                  <a:cubicBezTo>
                    <a:pt x="13" y="6"/>
                    <a:pt x="13" y="6"/>
                    <a:pt x="13" y="6"/>
                  </a:cubicBezTo>
                  <a:cubicBezTo>
                    <a:pt x="15" y="1"/>
                    <a:pt x="15" y="1"/>
                    <a:pt x="15" y="1"/>
                  </a:cubicBezTo>
                  <a:cubicBezTo>
                    <a:pt x="17" y="2"/>
                    <a:pt x="17" y="2"/>
                    <a:pt x="17" y="2"/>
                  </a:cubicBezTo>
                  <a:cubicBezTo>
                    <a:pt x="17" y="0"/>
                    <a:pt x="17" y="0"/>
                    <a:pt x="17" y="0"/>
                  </a:cubicBezTo>
                  <a:cubicBezTo>
                    <a:pt x="23" y="2"/>
                    <a:pt x="23" y="2"/>
                    <a:pt x="23" y="2"/>
                  </a:cubicBezTo>
                  <a:cubicBezTo>
                    <a:pt x="20" y="10"/>
                    <a:pt x="20" y="10"/>
                    <a:pt x="20" y="10"/>
                  </a:cubicBezTo>
                  <a:cubicBezTo>
                    <a:pt x="20" y="11"/>
                    <a:pt x="20" y="11"/>
                    <a:pt x="20" y="11"/>
                  </a:cubicBezTo>
                  <a:cubicBezTo>
                    <a:pt x="19" y="11"/>
                    <a:pt x="19" y="11"/>
                    <a:pt x="19" y="11"/>
                  </a:cubicBezTo>
                  <a:cubicBezTo>
                    <a:pt x="19" y="11"/>
                    <a:pt x="19" y="11"/>
                    <a:pt x="19" y="11"/>
                  </a:cubicBezTo>
                  <a:cubicBezTo>
                    <a:pt x="19" y="11"/>
                    <a:pt x="19" y="11"/>
                    <a:pt x="19" y="11"/>
                  </a:cubicBezTo>
                  <a:cubicBezTo>
                    <a:pt x="19" y="12"/>
                    <a:pt x="18" y="12"/>
                    <a:pt x="18" y="13"/>
                  </a:cubicBezTo>
                  <a:cubicBezTo>
                    <a:pt x="18" y="13"/>
                    <a:pt x="18" y="13"/>
                    <a:pt x="18" y="13"/>
                  </a:cubicBezTo>
                  <a:cubicBezTo>
                    <a:pt x="16" y="14"/>
                    <a:pt x="15" y="16"/>
                    <a:pt x="14" y="18"/>
                  </a:cubicBezTo>
                  <a:cubicBezTo>
                    <a:pt x="14" y="18"/>
                    <a:pt x="14" y="18"/>
                    <a:pt x="14" y="18"/>
                  </a:cubicBezTo>
                  <a:cubicBezTo>
                    <a:pt x="11" y="21"/>
                    <a:pt x="8" y="27"/>
                    <a:pt x="8" y="31"/>
                  </a:cubicBezTo>
                  <a:cubicBezTo>
                    <a:pt x="8" y="31"/>
                    <a:pt x="8" y="31"/>
                    <a:pt x="8" y="31"/>
                  </a:cubicBezTo>
                  <a:cubicBezTo>
                    <a:pt x="8" y="31"/>
                    <a:pt x="8" y="31"/>
                    <a:pt x="8" y="31"/>
                  </a:cubicBezTo>
                  <a:cubicBezTo>
                    <a:pt x="8" y="32"/>
                    <a:pt x="8" y="33"/>
                    <a:pt x="9" y="34"/>
                  </a:cubicBezTo>
                  <a:cubicBezTo>
                    <a:pt x="9" y="34"/>
                    <a:pt x="9" y="34"/>
                    <a:pt x="9" y="34"/>
                  </a:cubicBezTo>
                  <a:cubicBezTo>
                    <a:pt x="10" y="40"/>
                    <a:pt x="12" y="44"/>
                    <a:pt x="13" y="45"/>
                  </a:cubicBezTo>
                  <a:cubicBezTo>
                    <a:pt x="13" y="45"/>
                    <a:pt x="13" y="45"/>
                    <a:pt x="13" y="45"/>
                  </a:cubicBezTo>
                  <a:cubicBezTo>
                    <a:pt x="15" y="47"/>
                    <a:pt x="16" y="47"/>
                    <a:pt x="20" y="47"/>
                  </a:cubicBezTo>
                  <a:cubicBezTo>
                    <a:pt x="20" y="47"/>
                    <a:pt x="20" y="47"/>
                    <a:pt x="20" y="47"/>
                  </a:cubicBezTo>
                  <a:cubicBezTo>
                    <a:pt x="21" y="47"/>
                    <a:pt x="22" y="47"/>
                    <a:pt x="23" y="47"/>
                  </a:cubicBezTo>
                  <a:cubicBezTo>
                    <a:pt x="23" y="47"/>
                    <a:pt x="23" y="47"/>
                    <a:pt x="23" y="47"/>
                  </a:cubicBezTo>
                  <a:cubicBezTo>
                    <a:pt x="34" y="46"/>
                    <a:pt x="70" y="37"/>
                    <a:pt x="74" y="36"/>
                  </a:cubicBezTo>
                  <a:cubicBezTo>
                    <a:pt x="74" y="36"/>
                    <a:pt x="74" y="36"/>
                    <a:pt x="74" y="36"/>
                  </a:cubicBezTo>
                  <a:cubicBezTo>
                    <a:pt x="75" y="36"/>
                    <a:pt x="75" y="36"/>
                    <a:pt x="75" y="36"/>
                  </a:cubicBezTo>
                  <a:cubicBezTo>
                    <a:pt x="77" y="35"/>
                    <a:pt x="77" y="35"/>
                    <a:pt x="77" y="35"/>
                  </a:cubicBezTo>
                  <a:cubicBezTo>
                    <a:pt x="79" y="43"/>
                    <a:pt x="79" y="43"/>
                    <a:pt x="79" y="43"/>
                  </a:cubicBezTo>
                  <a:cubicBezTo>
                    <a:pt x="77" y="43"/>
                    <a:pt x="77" y="43"/>
                    <a:pt x="77" y="43"/>
                  </a:cubicBezTo>
                  <a:cubicBezTo>
                    <a:pt x="77" y="43"/>
                    <a:pt x="77" y="43"/>
                    <a:pt x="76" y="43"/>
                  </a:cubicBezTo>
                  <a:cubicBezTo>
                    <a:pt x="76" y="43"/>
                    <a:pt x="76" y="43"/>
                    <a:pt x="76" y="43"/>
                  </a:cubicBezTo>
                  <a:cubicBezTo>
                    <a:pt x="76" y="43"/>
                    <a:pt x="76" y="44"/>
                    <a:pt x="75" y="44"/>
                  </a:cubicBezTo>
                  <a:cubicBezTo>
                    <a:pt x="75" y="44"/>
                    <a:pt x="75" y="44"/>
                    <a:pt x="75" y="44"/>
                  </a:cubicBezTo>
                  <a:cubicBezTo>
                    <a:pt x="74" y="44"/>
                    <a:pt x="72" y="44"/>
                    <a:pt x="71" y="45"/>
                  </a:cubicBezTo>
                  <a:cubicBezTo>
                    <a:pt x="71" y="45"/>
                    <a:pt x="71" y="45"/>
                    <a:pt x="71" y="45"/>
                  </a:cubicBezTo>
                  <a:cubicBezTo>
                    <a:pt x="67" y="46"/>
                    <a:pt x="61" y="47"/>
                    <a:pt x="55" y="49"/>
                  </a:cubicBezTo>
                  <a:cubicBezTo>
                    <a:pt x="55" y="49"/>
                    <a:pt x="55" y="49"/>
                    <a:pt x="55" y="49"/>
                  </a:cubicBezTo>
                  <a:cubicBezTo>
                    <a:pt x="44" y="51"/>
                    <a:pt x="31" y="54"/>
                    <a:pt x="24" y="55"/>
                  </a:cubicBezTo>
                  <a:cubicBezTo>
                    <a:pt x="24" y="55"/>
                    <a:pt x="24" y="55"/>
                    <a:pt x="24" y="55"/>
                  </a:cubicBezTo>
                  <a:cubicBezTo>
                    <a:pt x="23" y="55"/>
                    <a:pt x="21" y="55"/>
                    <a:pt x="20" y="55"/>
                  </a:cubicBezTo>
                  <a:cubicBezTo>
                    <a:pt x="20" y="55"/>
                    <a:pt x="20" y="55"/>
                    <a:pt x="20" y="55"/>
                  </a:cubicBezTo>
                  <a:cubicBezTo>
                    <a:pt x="20" y="55"/>
                    <a:pt x="20" y="55"/>
                    <a:pt x="19" y="55"/>
                  </a:cubicBezTo>
                  <a:cubicBezTo>
                    <a:pt x="19" y="55"/>
                    <a:pt x="19" y="55"/>
                    <a:pt x="19" y="55"/>
                  </a:cubicBezTo>
                  <a:cubicBezTo>
                    <a:pt x="19" y="55"/>
                    <a:pt x="19" y="55"/>
                    <a:pt x="19" y="55"/>
                  </a:cubicBezTo>
                  <a:cubicBezTo>
                    <a:pt x="19" y="55"/>
                    <a:pt x="19" y="55"/>
                    <a:pt x="19" y="55"/>
                  </a:cubicBezTo>
                  <a:cubicBezTo>
                    <a:pt x="14" y="55"/>
                    <a:pt x="10" y="54"/>
                    <a:pt x="7" y="50"/>
                  </a:cubicBezTo>
                  <a:close/>
                  <a:moveTo>
                    <a:pt x="20" y="51"/>
                  </a:moveTo>
                  <a:cubicBezTo>
                    <a:pt x="21" y="51"/>
                    <a:pt x="22" y="51"/>
                    <a:pt x="23" y="51"/>
                  </a:cubicBezTo>
                  <a:cubicBezTo>
                    <a:pt x="23" y="51"/>
                    <a:pt x="23" y="51"/>
                    <a:pt x="23" y="51"/>
                  </a:cubicBezTo>
                  <a:cubicBezTo>
                    <a:pt x="22" y="51"/>
                    <a:pt x="21" y="51"/>
                    <a:pt x="20" y="51"/>
                  </a:cubicBezTo>
                  <a:cubicBezTo>
                    <a:pt x="20" y="51"/>
                    <a:pt x="20" y="51"/>
                    <a:pt x="20" y="51"/>
                  </a:cubicBezTo>
                  <a:cubicBezTo>
                    <a:pt x="20" y="51"/>
                    <a:pt x="20" y="51"/>
                    <a:pt x="20" y="51"/>
                  </a:cubicBezTo>
                  <a:close/>
                  <a:moveTo>
                    <a:pt x="19" y="51"/>
                  </a:moveTo>
                  <a:cubicBezTo>
                    <a:pt x="19" y="51"/>
                    <a:pt x="19" y="51"/>
                    <a:pt x="19" y="51"/>
                  </a:cubicBezTo>
                  <a:cubicBezTo>
                    <a:pt x="19" y="51"/>
                    <a:pt x="19" y="51"/>
                    <a:pt x="19" y="51"/>
                  </a:cubicBezTo>
                  <a:cubicBezTo>
                    <a:pt x="19" y="51"/>
                    <a:pt x="19" y="51"/>
                    <a:pt x="19" y="51"/>
                  </a:cubicBezTo>
                  <a:cubicBezTo>
                    <a:pt x="19" y="51"/>
                    <a:pt x="19" y="51"/>
                    <a:pt x="19" y="51"/>
                  </a:cubicBezTo>
                  <a:cubicBezTo>
                    <a:pt x="19" y="51"/>
                    <a:pt x="19" y="51"/>
                    <a:pt x="19" y="51"/>
                  </a:cubicBezTo>
                  <a:close/>
                  <a:moveTo>
                    <a:pt x="17" y="51"/>
                  </a:moveTo>
                  <a:cubicBezTo>
                    <a:pt x="17" y="51"/>
                    <a:pt x="17" y="51"/>
                    <a:pt x="17" y="51"/>
                  </a:cubicBezTo>
                  <a:cubicBezTo>
                    <a:pt x="17" y="51"/>
                    <a:pt x="17" y="51"/>
                    <a:pt x="17" y="51"/>
                  </a:cubicBezTo>
                  <a:cubicBezTo>
                    <a:pt x="17" y="51"/>
                    <a:pt x="17" y="51"/>
                    <a:pt x="17" y="51"/>
                  </a:cubicBezTo>
                  <a:close/>
                  <a:moveTo>
                    <a:pt x="17" y="51"/>
                  </a:moveTo>
                  <a:cubicBezTo>
                    <a:pt x="14" y="51"/>
                    <a:pt x="13" y="50"/>
                    <a:pt x="11" y="49"/>
                  </a:cubicBezTo>
                  <a:cubicBezTo>
                    <a:pt x="11" y="49"/>
                    <a:pt x="11" y="49"/>
                    <a:pt x="11" y="49"/>
                  </a:cubicBezTo>
                  <a:cubicBezTo>
                    <a:pt x="13" y="50"/>
                    <a:pt x="14" y="51"/>
                    <a:pt x="17" y="51"/>
                  </a:cubicBezTo>
                  <a:close/>
                  <a:moveTo>
                    <a:pt x="9" y="49"/>
                  </a:moveTo>
                  <a:cubicBezTo>
                    <a:pt x="10" y="48"/>
                    <a:pt x="10" y="48"/>
                    <a:pt x="10" y="48"/>
                  </a:cubicBezTo>
                  <a:cubicBezTo>
                    <a:pt x="10" y="48"/>
                    <a:pt x="10" y="48"/>
                    <a:pt x="10" y="48"/>
                  </a:cubicBezTo>
                  <a:cubicBezTo>
                    <a:pt x="10" y="48"/>
                    <a:pt x="10" y="48"/>
                    <a:pt x="10" y="48"/>
                  </a:cubicBezTo>
                  <a:cubicBezTo>
                    <a:pt x="10" y="48"/>
                    <a:pt x="10" y="48"/>
                    <a:pt x="10" y="48"/>
                  </a:cubicBezTo>
                  <a:cubicBezTo>
                    <a:pt x="10" y="48"/>
                    <a:pt x="10" y="48"/>
                    <a:pt x="10" y="48"/>
                  </a:cubicBezTo>
                  <a:cubicBezTo>
                    <a:pt x="9" y="49"/>
                    <a:pt x="9" y="49"/>
                    <a:pt x="9" y="49"/>
                  </a:cubicBezTo>
                  <a:close/>
                  <a:moveTo>
                    <a:pt x="69" y="41"/>
                  </a:moveTo>
                  <a:cubicBezTo>
                    <a:pt x="66" y="42"/>
                    <a:pt x="60" y="43"/>
                    <a:pt x="54" y="45"/>
                  </a:cubicBezTo>
                  <a:cubicBezTo>
                    <a:pt x="54" y="45"/>
                    <a:pt x="54" y="45"/>
                    <a:pt x="54" y="45"/>
                  </a:cubicBezTo>
                  <a:cubicBezTo>
                    <a:pt x="52" y="45"/>
                    <a:pt x="50" y="46"/>
                    <a:pt x="47" y="46"/>
                  </a:cubicBezTo>
                  <a:cubicBezTo>
                    <a:pt x="47" y="46"/>
                    <a:pt x="47" y="46"/>
                    <a:pt x="47" y="46"/>
                  </a:cubicBezTo>
                  <a:cubicBezTo>
                    <a:pt x="56" y="45"/>
                    <a:pt x="64" y="42"/>
                    <a:pt x="70" y="41"/>
                  </a:cubicBezTo>
                  <a:cubicBezTo>
                    <a:pt x="70" y="41"/>
                    <a:pt x="70" y="41"/>
                    <a:pt x="70" y="41"/>
                  </a:cubicBezTo>
                  <a:cubicBezTo>
                    <a:pt x="71" y="41"/>
                    <a:pt x="73" y="40"/>
                    <a:pt x="74" y="40"/>
                  </a:cubicBezTo>
                  <a:cubicBezTo>
                    <a:pt x="74" y="40"/>
                    <a:pt x="74" y="40"/>
                    <a:pt x="74" y="40"/>
                  </a:cubicBezTo>
                  <a:cubicBezTo>
                    <a:pt x="73" y="40"/>
                    <a:pt x="71" y="41"/>
                    <a:pt x="69" y="41"/>
                  </a:cubicBezTo>
                  <a:close/>
                  <a:moveTo>
                    <a:pt x="5" y="36"/>
                  </a:moveTo>
                  <a:cubicBezTo>
                    <a:pt x="6" y="39"/>
                    <a:pt x="7" y="41"/>
                    <a:pt x="8" y="44"/>
                  </a:cubicBezTo>
                  <a:cubicBezTo>
                    <a:pt x="8" y="44"/>
                    <a:pt x="8" y="44"/>
                    <a:pt x="8" y="44"/>
                  </a:cubicBezTo>
                  <a:cubicBezTo>
                    <a:pt x="7" y="41"/>
                    <a:pt x="6" y="39"/>
                    <a:pt x="5" y="36"/>
                  </a:cubicBezTo>
                  <a:cubicBezTo>
                    <a:pt x="5" y="36"/>
                    <a:pt x="5" y="36"/>
                    <a:pt x="5" y="36"/>
                  </a:cubicBezTo>
                  <a:cubicBezTo>
                    <a:pt x="4" y="34"/>
                    <a:pt x="4" y="33"/>
                    <a:pt x="4" y="31"/>
                  </a:cubicBezTo>
                  <a:cubicBezTo>
                    <a:pt x="4" y="31"/>
                    <a:pt x="4" y="31"/>
                    <a:pt x="4" y="31"/>
                  </a:cubicBezTo>
                  <a:cubicBezTo>
                    <a:pt x="4" y="31"/>
                    <a:pt x="4" y="31"/>
                    <a:pt x="4" y="31"/>
                  </a:cubicBezTo>
                  <a:cubicBezTo>
                    <a:pt x="4" y="31"/>
                    <a:pt x="4" y="31"/>
                    <a:pt x="4" y="31"/>
                  </a:cubicBezTo>
                  <a:cubicBezTo>
                    <a:pt x="4" y="33"/>
                    <a:pt x="4" y="34"/>
                    <a:pt x="5" y="36"/>
                  </a:cubicBezTo>
                  <a:close/>
                  <a:moveTo>
                    <a:pt x="7" y="21"/>
                  </a:moveTo>
                  <a:cubicBezTo>
                    <a:pt x="7" y="21"/>
                    <a:pt x="7" y="21"/>
                    <a:pt x="7" y="21"/>
                  </a:cubicBezTo>
                  <a:cubicBezTo>
                    <a:pt x="7" y="21"/>
                    <a:pt x="7" y="21"/>
                    <a:pt x="7" y="21"/>
                  </a:cubicBezTo>
                  <a:cubicBezTo>
                    <a:pt x="7" y="21"/>
                    <a:pt x="7" y="21"/>
                    <a:pt x="7" y="21"/>
                  </a:cubicBezTo>
                  <a:close/>
                  <a:moveTo>
                    <a:pt x="7" y="21"/>
                  </a:moveTo>
                  <a:cubicBezTo>
                    <a:pt x="8" y="19"/>
                    <a:pt x="9" y="17"/>
                    <a:pt x="10" y="15"/>
                  </a:cubicBezTo>
                  <a:cubicBezTo>
                    <a:pt x="10" y="15"/>
                    <a:pt x="10" y="15"/>
                    <a:pt x="10" y="15"/>
                  </a:cubicBezTo>
                  <a:cubicBezTo>
                    <a:pt x="11" y="14"/>
                    <a:pt x="12" y="13"/>
                    <a:pt x="13" y="12"/>
                  </a:cubicBezTo>
                  <a:cubicBezTo>
                    <a:pt x="13" y="12"/>
                    <a:pt x="13" y="12"/>
                    <a:pt x="13" y="12"/>
                  </a:cubicBezTo>
                  <a:cubicBezTo>
                    <a:pt x="11" y="15"/>
                    <a:pt x="9" y="18"/>
                    <a:pt x="7" y="21"/>
                  </a:cubicBezTo>
                  <a:close/>
                  <a:moveTo>
                    <a:pt x="20" y="10"/>
                  </a:moveTo>
                  <a:cubicBezTo>
                    <a:pt x="20" y="9"/>
                    <a:pt x="20" y="9"/>
                    <a:pt x="20" y="9"/>
                  </a:cubicBezTo>
                  <a:cubicBezTo>
                    <a:pt x="20" y="9"/>
                    <a:pt x="20" y="9"/>
                    <a:pt x="20" y="9"/>
                  </a:cubicBezTo>
                  <a:cubicBezTo>
                    <a:pt x="20" y="9"/>
                    <a:pt x="20" y="9"/>
                    <a:pt x="20" y="10"/>
                  </a:cubicBezTo>
                  <a:close/>
                  <a:moveTo>
                    <a:pt x="16" y="9"/>
                  </a:moveTo>
                  <a:cubicBezTo>
                    <a:pt x="16" y="9"/>
                    <a:pt x="16" y="9"/>
                    <a:pt x="16" y="9"/>
                  </a:cubicBezTo>
                  <a:cubicBezTo>
                    <a:pt x="16" y="9"/>
                    <a:pt x="16" y="9"/>
                    <a:pt x="16" y="9"/>
                  </a:cubicBezTo>
                  <a:cubicBezTo>
                    <a:pt x="16" y="9"/>
                    <a:pt x="16" y="9"/>
                    <a:pt x="16" y="9"/>
                  </a:cubicBezTo>
                  <a:close/>
                  <a:moveTo>
                    <a:pt x="16" y="8"/>
                  </a:move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lose/>
                  <a:moveTo>
                    <a:pt x="19" y="8"/>
                  </a:moveTo>
                  <a:cubicBezTo>
                    <a:pt x="19" y="8"/>
                    <a:pt x="19" y="8"/>
                    <a:pt x="19" y="8"/>
                  </a:cubicBezTo>
                  <a:cubicBezTo>
                    <a:pt x="19" y="8"/>
                    <a:pt x="19" y="8"/>
                    <a:pt x="19" y="8"/>
                  </a:cubicBezTo>
                  <a:cubicBezTo>
                    <a:pt x="19" y="8"/>
                    <a:pt x="19"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1866"/>
            <p:cNvSpPr/>
            <p:nvPr/>
          </p:nvSpPr>
          <p:spPr bwMode="auto">
            <a:xfrm>
              <a:off x="7340602" y="5668963"/>
              <a:ext cx="17463" cy="11113"/>
            </a:xfrm>
            <a:custGeom>
              <a:avLst/>
              <a:gdLst>
                <a:gd name="T0" fmla="*/ 0 w 11"/>
                <a:gd name="T1" fmla="*/ 4 h 7"/>
                <a:gd name="T2" fmla="*/ 1 w 11"/>
                <a:gd name="T3" fmla="*/ 0 h 7"/>
                <a:gd name="T4" fmla="*/ 11 w 11"/>
                <a:gd name="T5" fmla="*/ 3 h 7"/>
                <a:gd name="T6" fmla="*/ 9 w 11"/>
                <a:gd name="T7" fmla="*/ 7 h 7"/>
                <a:gd name="T8" fmla="*/ 0 w 11"/>
                <a:gd name="T9" fmla="*/ 4 h 7"/>
                <a:gd name="T10" fmla="*/ 0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0" y="4"/>
                  </a:moveTo>
                  <a:lnTo>
                    <a:pt x="1" y="0"/>
                  </a:lnTo>
                  <a:lnTo>
                    <a:pt x="11" y="3"/>
                  </a:lnTo>
                  <a:lnTo>
                    <a:pt x="9"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1867"/>
            <p:cNvSpPr>
              <a:spLocks noEditPoints="1"/>
            </p:cNvSpPr>
            <p:nvPr/>
          </p:nvSpPr>
          <p:spPr bwMode="auto">
            <a:xfrm>
              <a:off x="7335839" y="5665788"/>
              <a:ext cx="25400" cy="19050"/>
            </a:xfrm>
            <a:custGeom>
              <a:avLst/>
              <a:gdLst>
                <a:gd name="T0" fmla="*/ 2 w 16"/>
                <a:gd name="T1" fmla="*/ 8 h 12"/>
                <a:gd name="T2" fmla="*/ 3 w 16"/>
                <a:gd name="T3" fmla="*/ 6 h 12"/>
                <a:gd name="T4" fmla="*/ 5 w 16"/>
                <a:gd name="T5" fmla="*/ 7 h 12"/>
                <a:gd name="T6" fmla="*/ 3 w 16"/>
                <a:gd name="T7" fmla="*/ 6 h 12"/>
                <a:gd name="T8" fmla="*/ 2 w 16"/>
                <a:gd name="T9" fmla="*/ 8 h 12"/>
                <a:gd name="T10" fmla="*/ 0 w 16"/>
                <a:gd name="T11" fmla="*/ 7 h 12"/>
                <a:gd name="T12" fmla="*/ 3 w 16"/>
                <a:gd name="T13" fmla="*/ 0 h 12"/>
                <a:gd name="T14" fmla="*/ 16 w 16"/>
                <a:gd name="T15" fmla="*/ 3 h 12"/>
                <a:gd name="T16" fmla="*/ 14 w 16"/>
                <a:gd name="T17" fmla="*/ 12 h 12"/>
                <a:gd name="T18" fmla="*/ 2 w 16"/>
                <a:gd name="T19" fmla="*/ 8 h 12"/>
                <a:gd name="T20" fmla="*/ 2 w 16"/>
                <a:gd name="T21" fmla="*/ 8 h 12"/>
                <a:gd name="T22" fmla="*/ 11 w 16"/>
                <a:gd name="T23" fmla="*/ 6 h 12"/>
                <a:gd name="T24" fmla="*/ 5 w 16"/>
                <a:gd name="T25" fmla="*/ 5 h 12"/>
                <a:gd name="T26" fmla="*/ 5 w 16"/>
                <a:gd name="T27" fmla="*/ 5 h 12"/>
                <a:gd name="T28" fmla="*/ 11 w 16"/>
                <a:gd name="T29" fmla="*/ 6 h 12"/>
                <a:gd name="T30" fmla="*/ 11 w 16"/>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2">
                  <a:moveTo>
                    <a:pt x="2" y="8"/>
                  </a:moveTo>
                  <a:lnTo>
                    <a:pt x="3" y="6"/>
                  </a:lnTo>
                  <a:lnTo>
                    <a:pt x="5" y="7"/>
                  </a:lnTo>
                  <a:lnTo>
                    <a:pt x="3" y="6"/>
                  </a:lnTo>
                  <a:lnTo>
                    <a:pt x="2" y="8"/>
                  </a:lnTo>
                  <a:lnTo>
                    <a:pt x="0" y="7"/>
                  </a:lnTo>
                  <a:lnTo>
                    <a:pt x="3" y="0"/>
                  </a:lnTo>
                  <a:lnTo>
                    <a:pt x="16" y="3"/>
                  </a:lnTo>
                  <a:lnTo>
                    <a:pt x="14" y="12"/>
                  </a:lnTo>
                  <a:lnTo>
                    <a:pt x="2" y="8"/>
                  </a:lnTo>
                  <a:lnTo>
                    <a:pt x="2" y="8"/>
                  </a:lnTo>
                  <a:close/>
                  <a:moveTo>
                    <a:pt x="11" y="6"/>
                  </a:moveTo>
                  <a:lnTo>
                    <a:pt x="5" y="5"/>
                  </a:lnTo>
                  <a:lnTo>
                    <a:pt x="5" y="5"/>
                  </a:lnTo>
                  <a:lnTo>
                    <a:pt x="11" y="6"/>
                  </a:lnTo>
                  <a:lnTo>
                    <a:pt x="1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1868"/>
            <p:cNvSpPr/>
            <p:nvPr/>
          </p:nvSpPr>
          <p:spPr bwMode="auto">
            <a:xfrm>
              <a:off x="7337427" y="5875338"/>
              <a:ext cx="119063" cy="187325"/>
            </a:xfrm>
            <a:custGeom>
              <a:avLst/>
              <a:gdLst>
                <a:gd name="T0" fmla="*/ 7 w 68"/>
                <a:gd name="T1" fmla="*/ 103 h 107"/>
                <a:gd name="T2" fmla="*/ 21 w 68"/>
                <a:gd name="T3" fmla="*/ 103 h 107"/>
                <a:gd name="T4" fmla="*/ 0 w 68"/>
                <a:gd name="T5" fmla="*/ 13 h 107"/>
                <a:gd name="T6" fmla="*/ 0 w 68"/>
                <a:gd name="T7" fmla="*/ 13 h 107"/>
                <a:gd name="T8" fmla="*/ 1 w 68"/>
                <a:gd name="T9" fmla="*/ 10 h 107"/>
                <a:gd name="T10" fmla="*/ 1 w 68"/>
                <a:gd name="T11" fmla="*/ 10 h 107"/>
                <a:gd name="T12" fmla="*/ 7 w 68"/>
                <a:gd name="T13" fmla="*/ 2 h 107"/>
                <a:gd name="T14" fmla="*/ 7 w 68"/>
                <a:gd name="T15" fmla="*/ 2 h 107"/>
                <a:gd name="T16" fmla="*/ 20 w 68"/>
                <a:gd name="T17" fmla="*/ 0 h 107"/>
                <a:gd name="T18" fmla="*/ 20 w 68"/>
                <a:gd name="T19" fmla="*/ 0 h 107"/>
                <a:gd name="T20" fmla="*/ 68 w 68"/>
                <a:gd name="T21" fmla="*/ 9 h 107"/>
                <a:gd name="T22" fmla="*/ 68 w 68"/>
                <a:gd name="T23" fmla="*/ 9 h 107"/>
                <a:gd name="T24" fmla="*/ 68 w 68"/>
                <a:gd name="T25" fmla="*/ 9 h 107"/>
                <a:gd name="T26" fmla="*/ 67 w 68"/>
                <a:gd name="T27" fmla="*/ 12 h 107"/>
                <a:gd name="T28" fmla="*/ 50 w 68"/>
                <a:gd name="T29" fmla="*/ 8 h 107"/>
                <a:gd name="T30" fmla="*/ 50 w 68"/>
                <a:gd name="T31" fmla="*/ 8 h 107"/>
                <a:gd name="T32" fmla="*/ 20 w 68"/>
                <a:gd name="T33" fmla="*/ 4 h 107"/>
                <a:gd name="T34" fmla="*/ 20 w 68"/>
                <a:gd name="T35" fmla="*/ 4 h 107"/>
                <a:gd name="T36" fmla="*/ 9 w 68"/>
                <a:gd name="T37" fmla="*/ 6 h 107"/>
                <a:gd name="T38" fmla="*/ 9 w 68"/>
                <a:gd name="T39" fmla="*/ 6 h 107"/>
                <a:gd name="T40" fmla="*/ 5 w 68"/>
                <a:gd name="T41" fmla="*/ 11 h 107"/>
                <a:gd name="T42" fmla="*/ 5 w 68"/>
                <a:gd name="T43" fmla="*/ 11 h 107"/>
                <a:gd name="T44" fmla="*/ 4 w 68"/>
                <a:gd name="T45" fmla="*/ 13 h 107"/>
                <a:gd name="T46" fmla="*/ 4 w 68"/>
                <a:gd name="T47" fmla="*/ 13 h 107"/>
                <a:gd name="T48" fmla="*/ 15 w 68"/>
                <a:gd name="T49" fmla="*/ 67 h 107"/>
                <a:gd name="T50" fmla="*/ 15 w 68"/>
                <a:gd name="T51" fmla="*/ 67 h 107"/>
                <a:gd name="T52" fmla="*/ 26 w 68"/>
                <a:gd name="T53" fmla="*/ 104 h 107"/>
                <a:gd name="T54" fmla="*/ 26 w 68"/>
                <a:gd name="T55" fmla="*/ 104 h 107"/>
                <a:gd name="T56" fmla="*/ 27 w 68"/>
                <a:gd name="T57" fmla="*/ 107 h 107"/>
                <a:gd name="T58" fmla="*/ 7 w 68"/>
                <a:gd name="T59" fmla="*/ 107 h 107"/>
                <a:gd name="T60" fmla="*/ 7 w 68"/>
                <a:gd name="T61" fmla="*/ 10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8" h="107">
                  <a:moveTo>
                    <a:pt x="7" y="103"/>
                  </a:moveTo>
                  <a:cubicBezTo>
                    <a:pt x="21" y="103"/>
                    <a:pt x="21" y="103"/>
                    <a:pt x="21" y="103"/>
                  </a:cubicBezTo>
                  <a:cubicBezTo>
                    <a:pt x="18" y="90"/>
                    <a:pt x="1" y="34"/>
                    <a:pt x="0" y="13"/>
                  </a:cubicBezTo>
                  <a:cubicBezTo>
                    <a:pt x="0" y="13"/>
                    <a:pt x="0" y="13"/>
                    <a:pt x="0" y="13"/>
                  </a:cubicBezTo>
                  <a:cubicBezTo>
                    <a:pt x="0" y="12"/>
                    <a:pt x="0" y="11"/>
                    <a:pt x="1" y="10"/>
                  </a:cubicBezTo>
                  <a:cubicBezTo>
                    <a:pt x="1" y="10"/>
                    <a:pt x="1" y="10"/>
                    <a:pt x="1" y="10"/>
                  </a:cubicBezTo>
                  <a:cubicBezTo>
                    <a:pt x="1" y="6"/>
                    <a:pt x="4" y="3"/>
                    <a:pt x="7" y="2"/>
                  </a:cubicBezTo>
                  <a:cubicBezTo>
                    <a:pt x="7" y="2"/>
                    <a:pt x="7" y="2"/>
                    <a:pt x="7" y="2"/>
                  </a:cubicBezTo>
                  <a:cubicBezTo>
                    <a:pt x="11" y="0"/>
                    <a:pt x="15" y="0"/>
                    <a:pt x="20" y="0"/>
                  </a:cubicBezTo>
                  <a:cubicBezTo>
                    <a:pt x="20" y="0"/>
                    <a:pt x="20" y="0"/>
                    <a:pt x="20" y="0"/>
                  </a:cubicBezTo>
                  <a:cubicBezTo>
                    <a:pt x="40" y="0"/>
                    <a:pt x="68" y="9"/>
                    <a:pt x="68" y="9"/>
                  </a:cubicBezTo>
                  <a:cubicBezTo>
                    <a:pt x="68" y="9"/>
                    <a:pt x="68" y="9"/>
                    <a:pt x="68" y="9"/>
                  </a:cubicBezTo>
                  <a:cubicBezTo>
                    <a:pt x="68" y="9"/>
                    <a:pt x="68" y="9"/>
                    <a:pt x="68" y="9"/>
                  </a:cubicBezTo>
                  <a:cubicBezTo>
                    <a:pt x="67" y="12"/>
                    <a:pt x="67" y="12"/>
                    <a:pt x="67" y="12"/>
                  </a:cubicBezTo>
                  <a:cubicBezTo>
                    <a:pt x="67" y="12"/>
                    <a:pt x="60" y="10"/>
                    <a:pt x="50" y="8"/>
                  </a:cubicBezTo>
                  <a:cubicBezTo>
                    <a:pt x="50" y="8"/>
                    <a:pt x="50" y="8"/>
                    <a:pt x="50" y="8"/>
                  </a:cubicBezTo>
                  <a:cubicBezTo>
                    <a:pt x="41" y="6"/>
                    <a:pt x="30" y="4"/>
                    <a:pt x="20" y="4"/>
                  </a:cubicBezTo>
                  <a:cubicBezTo>
                    <a:pt x="20" y="4"/>
                    <a:pt x="20" y="4"/>
                    <a:pt x="20" y="4"/>
                  </a:cubicBezTo>
                  <a:cubicBezTo>
                    <a:pt x="16" y="4"/>
                    <a:pt x="12" y="4"/>
                    <a:pt x="9" y="6"/>
                  </a:cubicBezTo>
                  <a:cubicBezTo>
                    <a:pt x="9" y="6"/>
                    <a:pt x="9" y="6"/>
                    <a:pt x="9" y="6"/>
                  </a:cubicBezTo>
                  <a:cubicBezTo>
                    <a:pt x="6" y="7"/>
                    <a:pt x="5" y="8"/>
                    <a:pt x="5" y="11"/>
                  </a:cubicBezTo>
                  <a:cubicBezTo>
                    <a:pt x="5" y="11"/>
                    <a:pt x="5" y="11"/>
                    <a:pt x="5" y="11"/>
                  </a:cubicBezTo>
                  <a:cubicBezTo>
                    <a:pt x="4" y="11"/>
                    <a:pt x="4" y="12"/>
                    <a:pt x="4" y="13"/>
                  </a:cubicBezTo>
                  <a:cubicBezTo>
                    <a:pt x="4" y="13"/>
                    <a:pt x="4" y="13"/>
                    <a:pt x="4" y="13"/>
                  </a:cubicBezTo>
                  <a:cubicBezTo>
                    <a:pt x="4" y="24"/>
                    <a:pt x="10" y="47"/>
                    <a:pt x="15" y="67"/>
                  </a:cubicBezTo>
                  <a:cubicBezTo>
                    <a:pt x="15" y="67"/>
                    <a:pt x="15" y="67"/>
                    <a:pt x="15" y="67"/>
                  </a:cubicBezTo>
                  <a:cubicBezTo>
                    <a:pt x="21" y="87"/>
                    <a:pt x="26" y="104"/>
                    <a:pt x="26" y="104"/>
                  </a:cubicBezTo>
                  <a:cubicBezTo>
                    <a:pt x="26" y="104"/>
                    <a:pt x="26" y="104"/>
                    <a:pt x="26" y="104"/>
                  </a:cubicBezTo>
                  <a:cubicBezTo>
                    <a:pt x="27" y="107"/>
                    <a:pt x="27" y="107"/>
                    <a:pt x="27" y="107"/>
                  </a:cubicBezTo>
                  <a:cubicBezTo>
                    <a:pt x="7" y="107"/>
                    <a:pt x="7" y="107"/>
                    <a:pt x="7" y="107"/>
                  </a:cubicBezTo>
                  <a:cubicBezTo>
                    <a:pt x="7" y="103"/>
                    <a:pt x="7" y="103"/>
                    <a:pt x="7"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1869"/>
            <p:cNvSpPr>
              <a:spLocks noEditPoints="1"/>
            </p:cNvSpPr>
            <p:nvPr/>
          </p:nvSpPr>
          <p:spPr bwMode="auto">
            <a:xfrm>
              <a:off x="7334252" y="5872163"/>
              <a:ext cx="125413" cy="193675"/>
            </a:xfrm>
            <a:custGeom>
              <a:avLst/>
              <a:gdLst>
                <a:gd name="T0" fmla="*/ 7 w 72"/>
                <a:gd name="T1" fmla="*/ 105 h 111"/>
                <a:gd name="T2" fmla="*/ 21 w 72"/>
                <a:gd name="T3" fmla="*/ 103 h 111"/>
                <a:gd name="T4" fmla="*/ 0 w 72"/>
                <a:gd name="T5" fmla="*/ 15 h 111"/>
                <a:gd name="T6" fmla="*/ 1 w 72"/>
                <a:gd name="T7" fmla="*/ 12 h 111"/>
                <a:gd name="T8" fmla="*/ 8 w 72"/>
                <a:gd name="T9" fmla="*/ 2 h 111"/>
                <a:gd name="T10" fmla="*/ 22 w 72"/>
                <a:gd name="T11" fmla="*/ 0 h 111"/>
                <a:gd name="T12" fmla="*/ 70 w 72"/>
                <a:gd name="T13" fmla="*/ 9 h 111"/>
                <a:gd name="T14" fmla="*/ 71 w 72"/>
                <a:gd name="T15" fmla="*/ 9 h 111"/>
                <a:gd name="T16" fmla="*/ 72 w 72"/>
                <a:gd name="T17" fmla="*/ 10 h 111"/>
                <a:gd name="T18" fmla="*/ 69 w 72"/>
                <a:gd name="T19" fmla="*/ 16 h 111"/>
                <a:gd name="T20" fmla="*/ 69 w 72"/>
                <a:gd name="T21" fmla="*/ 16 h 111"/>
                <a:gd name="T22" fmla="*/ 68 w 72"/>
                <a:gd name="T23" fmla="*/ 16 h 111"/>
                <a:gd name="T24" fmla="*/ 68 w 72"/>
                <a:gd name="T25" fmla="*/ 16 h 111"/>
                <a:gd name="T26" fmla="*/ 68 w 72"/>
                <a:gd name="T27" fmla="*/ 16 h 111"/>
                <a:gd name="T28" fmla="*/ 68 w 72"/>
                <a:gd name="T29" fmla="*/ 16 h 111"/>
                <a:gd name="T30" fmla="*/ 67 w 72"/>
                <a:gd name="T31" fmla="*/ 16 h 111"/>
                <a:gd name="T32" fmla="*/ 64 w 72"/>
                <a:gd name="T33" fmla="*/ 15 h 111"/>
                <a:gd name="T34" fmla="*/ 52 w 72"/>
                <a:gd name="T35" fmla="*/ 12 h 111"/>
                <a:gd name="T36" fmla="*/ 23 w 72"/>
                <a:gd name="T37" fmla="*/ 8 h 111"/>
                <a:gd name="T38" fmla="*/ 22 w 72"/>
                <a:gd name="T39" fmla="*/ 8 h 111"/>
                <a:gd name="T40" fmla="*/ 12 w 72"/>
                <a:gd name="T41" fmla="*/ 9 h 111"/>
                <a:gd name="T42" fmla="*/ 9 w 72"/>
                <a:gd name="T43" fmla="*/ 13 h 111"/>
                <a:gd name="T44" fmla="*/ 8 w 72"/>
                <a:gd name="T45" fmla="*/ 15 h 111"/>
                <a:gd name="T46" fmla="*/ 8 w 72"/>
                <a:gd name="T47" fmla="*/ 15 h 111"/>
                <a:gd name="T48" fmla="*/ 19 w 72"/>
                <a:gd name="T49" fmla="*/ 69 h 111"/>
                <a:gd name="T50" fmla="*/ 30 w 72"/>
                <a:gd name="T51" fmla="*/ 106 h 111"/>
                <a:gd name="T52" fmla="*/ 30 w 72"/>
                <a:gd name="T53" fmla="*/ 106 h 111"/>
                <a:gd name="T54" fmla="*/ 7 w 72"/>
                <a:gd name="T55" fmla="*/ 111 h 111"/>
                <a:gd name="T56" fmla="*/ 23 w 72"/>
                <a:gd name="T57" fmla="*/ 96 h 111"/>
                <a:gd name="T58" fmla="*/ 17 w 72"/>
                <a:gd name="T59" fmla="*/ 76 h 111"/>
                <a:gd name="T60" fmla="*/ 4 w 72"/>
                <a:gd name="T61" fmla="*/ 15 h 111"/>
                <a:gd name="T62" fmla="*/ 4 w 72"/>
                <a:gd name="T63" fmla="*/ 15 h 111"/>
                <a:gd name="T64" fmla="*/ 4 w 72"/>
                <a:gd name="T65" fmla="*/ 14 h 111"/>
                <a:gd name="T66" fmla="*/ 4 w 72"/>
                <a:gd name="T67" fmla="*/ 14 h 111"/>
                <a:gd name="T68" fmla="*/ 4 w 72"/>
                <a:gd name="T69" fmla="*/ 14 h 111"/>
                <a:gd name="T70" fmla="*/ 53 w 72"/>
                <a:gd name="T71" fmla="*/ 8 h 111"/>
                <a:gd name="T72" fmla="*/ 67 w 72"/>
                <a:gd name="T73" fmla="*/ 12 h 111"/>
                <a:gd name="T74" fmla="*/ 65 w 72"/>
                <a:gd name="T75" fmla="*/ 11 h 111"/>
                <a:gd name="T76" fmla="*/ 53 w 72"/>
                <a:gd name="T77" fmla="*/ 8 h 111"/>
                <a:gd name="T78" fmla="*/ 41 w 72"/>
                <a:gd name="T79" fmla="*/ 6 h 111"/>
                <a:gd name="T80" fmla="*/ 53 w 72"/>
                <a:gd name="T81" fmla="*/ 8 h 111"/>
                <a:gd name="T82" fmla="*/ 6 w 72"/>
                <a:gd name="T83" fmla="*/ 8 h 111"/>
                <a:gd name="T84" fmla="*/ 6 w 72"/>
                <a:gd name="T85" fmla="*/ 8 h 111"/>
                <a:gd name="T86" fmla="*/ 8 w 72"/>
                <a:gd name="T87" fmla="*/ 7 h 111"/>
                <a:gd name="T88" fmla="*/ 6 w 72"/>
                <a:gd name="T89" fmla="*/ 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111">
                  <a:moveTo>
                    <a:pt x="7" y="109"/>
                  </a:moveTo>
                  <a:cubicBezTo>
                    <a:pt x="7" y="105"/>
                    <a:pt x="7" y="105"/>
                    <a:pt x="7" y="105"/>
                  </a:cubicBezTo>
                  <a:cubicBezTo>
                    <a:pt x="7" y="103"/>
                    <a:pt x="7" y="103"/>
                    <a:pt x="7" y="103"/>
                  </a:cubicBezTo>
                  <a:cubicBezTo>
                    <a:pt x="21" y="103"/>
                    <a:pt x="21" y="103"/>
                    <a:pt x="21" y="103"/>
                  </a:cubicBezTo>
                  <a:cubicBezTo>
                    <a:pt x="16" y="86"/>
                    <a:pt x="1" y="35"/>
                    <a:pt x="0" y="15"/>
                  </a:cubicBezTo>
                  <a:cubicBezTo>
                    <a:pt x="0" y="15"/>
                    <a:pt x="0" y="15"/>
                    <a:pt x="0" y="15"/>
                  </a:cubicBezTo>
                  <a:cubicBezTo>
                    <a:pt x="0" y="14"/>
                    <a:pt x="0" y="13"/>
                    <a:pt x="1" y="12"/>
                  </a:cubicBezTo>
                  <a:cubicBezTo>
                    <a:pt x="1" y="12"/>
                    <a:pt x="1" y="12"/>
                    <a:pt x="1" y="12"/>
                  </a:cubicBezTo>
                  <a:cubicBezTo>
                    <a:pt x="1" y="7"/>
                    <a:pt x="4" y="4"/>
                    <a:pt x="8" y="2"/>
                  </a:cubicBezTo>
                  <a:cubicBezTo>
                    <a:pt x="8" y="2"/>
                    <a:pt x="8" y="2"/>
                    <a:pt x="8" y="2"/>
                  </a:cubicBezTo>
                  <a:cubicBezTo>
                    <a:pt x="12" y="0"/>
                    <a:pt x="17" y="0"/>
                    <a:pt x="22" y="0"/>
                  </a:cubicBezTo>
                  <a:cubicBezTo>
                    <a:pt x="22" y="0"/>
                    <a:pt x="22" y="0"/>
                    <a:pt x="22" y="0"/>
                  </a:cubicBezTo>
                  <a:cubicBezTo>
                    <a:pt x="41" y="0"/>
                    <a:pt x="67" y="8"/>
                    <a:pt x="70" y="9"/>
                  </a:cubicBezTo>
                  <a:cubicBezTo>
                    <a:pt x="70" y="9"/>
                    <a:pt x="70" y="9"/>
                    <a:pt x="70" y="9"/>
                  </a:cubicBezTo>
                  <a:cubicBezTo>
                    <a:pt x="70" y="9"/>
                    <a:pt x="70" y="9"/>
                    <a:pt x="70" y="9"/>
                  </a:cubicBezTo>
                  <a:cubicBezTo>
                    <a:pt x="71" y="9"/>
                    <a:pt x="71" y="9"/>
                    <a:pt x="71" y="9"/>
                  </a:cubicBezTo>
                  <a:cubicBezTo>
                    <a:pt x="71" y="9"/>
                    <a:pt x="71" y="9"/>
                    <a:pt x="71" y="9"/>
                  </a:cubicBezTo>
                  <a:cubicBezTo>
                    <a:pt x="72" y="10"/>
                    <a:pt x="72" y="10"/>
                    <a:pt x="72" y="10"/>
                  </a:cubicBezTo>
                  <a:cubicBezTo>
                    <a:pt x="70" y="16"/>
                    <a:pt x="70" y="16"/>
                    <a:pt x="70" y="16"/>
                  </a:cubicBezTo>
                  <a:cubicBezTo>
                    <a:pt x="69" y="16"/>
                    <a:pt x="69" y="16"/>
                    <a:pt x="69" y="16"/>
                  </a:cubicBezTo>
                  <a:cubicBezTo>
                    <a:pt x="69" y="16"/>
                    <a:pt x="69" y="16"/>
                    <a:pt x="69" y="16"/>
                  </a:cubicBezTo>
                  <a:cubicBezTo>
                    <a:pt x="69" y="16"/>
                    <a:pt x="69" y="16"/>
                    <a:pt x="69" y="16"/>
                  </a:cubicBezTo>
                  <a:cubicBezTo>
                    <a:pt x="69" y="16"/>
                    <a:pt x="69" y="16"/>
                    <a:pt x="69"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7" y="16"/>
                    <a:pt x="67" y="16"/>
                  </a:cubicBezTo>
                  <a:cubicBezTo>
                    <a:pt x="67" y="16"/>
                    <a:pt x="67" y="16"/>
                    <a:pt x="67" y="16"/>
                  </a:cubicBezTo>
                  <a:cubicBezTo>
                    <a:pt x="66" y="16"/>
                    <a:pt x="65" y="15"/>
                    <a:pt x="64" y="15"/>
                  </a:cubicBezTo>
                  <a:cubicBezTo>
                    <a:pt x="64" y="15"/>
                    <a:pt x="64" y="15"/>
                    <a:pt x="64" y="15"/>
                  </a:cubicBezTo>
                  <a:cubicBezTo>
                    <a:pt x="61" y="14"/>
                    <a:pt x="57" y="13"/>
                    <a:pt x="52" y="12"/>
                  </a:cubicBezTo>
                  <a:cubicBezTo>
                    <a:pt x="52" y="12"/>
                    <a:pt x="52" y="12"/>
                    <a:pt x="52" y="12"/>
                  </a:cubicBezTo>
                  <a:cubicBezTo>
                    <a:pt x="43" y="10"/>
                    <a:pt x="32" y="8"/>
                    <a:pt x="23" y="8"/>
                  </a:cubicBezTo>
                  <a:cubicBezTo>
                    <a:pt x="23" y="8"/>
                    <a:pt x="23" y="8"/>
                    <a:pt x="23" y="8"/>
                  </a:cubicBezTo>
                  <a:cubicBezTo>
                    <a:pt x="23" y="8"/>
                    <a:pt x="23" y="8"/>
                    <a:pt x="23" y="8"/>
                  </a:cubicBezTo>
                  <a:cubicBezTo>
                    <a:pt x="22" y="8"/>
                    <a:pt x="22" y="8"/>
                    <a:pt x="22" y="8"/>
                  </a:cubicBezTo>
                  <a:cubicBezTo>
                    <a:pt x="18" y="8"/>
                    <a:pt x="14" y="8"/>
                    <a:pt x="12" y="9"/>
                  </a:cubicBezTo>
                  <a:cubicBezTo>
                    <a:pt x="12" y="9"/>
                    <a:pt x="12" y="9"/>
                    <a:pt x="12" y="9"/>
                  </a:cubicBezTo>
                  <a:cubicBezTo>
                    <a:pt x="9" y="11"/>
                    <a:pt x="9" y="11"/>
                    <a:pt x="9" y="13"/>
                  </a:cubicBezTo>
                  <a:cubicBezTo>
                    <a:pt x="9" y="13"/>
                    <a:pt x="9" y="13"/>
                    <a:pt x="9" y="13"/>
                  </a:cubicBezTo>
                  <a:cubicBezTo>
                    <a:pt x="8" y="14"/>
                    <a:pt x="8" y="14"/>
                    <a:pt x="8" y="15"/>
                  </a:cubicBezTo>
                  <a:cubicBezTo>
                    <a:pt x="8" y="15"/>
                    <a:pt x="8" y="15"/>
                    <a:pt x="8" y="15"/>
                  </a:cubicBezTo>
                  <a:cubicBezTo>
                    <a:pt x="8" y="15"/>
                    <a:pt x="8" y="15"/>
                    <a:pt x="8" y="15"/>
                  </a:cubicBezTo>
                  <a:cubicBezTo>
                    <a:pt x="8" y="15"/>
                    <a:pt x="8" y="15"/>
                    <a:pt x="8" y="15"/>
                  </a:cubicBezTo>
                  <a:cubicBezTo>
                    <a:pt x="8" y="26"/>
                    <a:pt x="14" y="49"/>
                    <a:pt x="19" y="69"/>
                  </a:cubicBezTo>
                  <a:cubicBezTo>
                    <a:pt x="19" y="69"/>
                    <a:pt x="19" y="69"/>
                    <a:pt x="19" y="69"/>
                  </a:cubicBezTo>
                  <a:cubicBezTo>
                    <a:pt x="24" y="87"/>
                    <a:pt x="29" y="104"/>
                    <a:pt x="30" y="106"/>
                  </a:cubicBezTo>
                  <a:cubicBezTo>
                    <a:pt x="30" y="106"/>
                    <a:pt x="30" y="106"/>
                    <a:pt x="30" y="106"/>
                  </a:cubicBezTo>
                  <a:cubicBezTo>
                    <a:pt x="30" y="106"/>
                    <a:pt x="30" y="106"/>
                    <a:pt x="30" y="106"/>
                  </a:cubicBezTo>
                  <a:cubicBezTo>
                    <a:pt x="30" y="106"/>
                    <a:pt x="30" y="106"/>
                    <a:pt x="30" y="106"/>
                  </a:cubicBezTo>
                  <a:cubicBezTo>
                    <a:pt x="32" y="111"/>
                    <a:pt x="32" y="111"/>
                    <a:pt x="32" y="111"/>
                  </a:cubicBezTo>
                  <a:cubicBezTo>
                    <a:pt x="7" y="111"/>
                    <a:pt x="7" y="111"/>
                    <a:pt x="7" y="111"/>
                  </a:cubicBezTo>
                  <a:cubicBezTo>
                    <a:pt x="7" y="109"/>
                    <a:pt x="7" y="109"/>
                    <a:pt x="7" y="109"/>
                  </a:cubicBezTo>
                  <a:close/>
                  <a:moveTo>
                    <a:pt x="23" y="96"/>
                  </a:moveTo>
                  <a:cubicBezTo>
                    <a:pt x="21" y="90"/>
                    <a:pt x="19" y="84"/>
                    <a:pt x="17" y="76"/>
                  </a:cubicBezTo>
                  <a:cubicBezTo>
                    <a:pt x="17" y="76"/>
                    <a:pt x="17" y="76"/>
                    <a:pt x="17" y="76"/>
                  </a:cubicBezTo>
                  <a:cubicBezTo>
                    <a:pt x="19" y="84"/>
                    <a:pt x="21" y="90"/>
                    <a:pt x="23" y="96"/>
                  </a:cubicBezTo>
                  <a:close/>
                  <a:moveTo>
                    <a:pt x="4" y="15"/>
                  </a:moveTo>
                  <a:cubicBezTo>
                    <a:pt x="4" y="15"/>
                    <a:pt x="4" y="15"/>
                    <a:pt x="4" y="15"/>
                  </a:cubicBezTo>
                  <a:cubicBezTo>
                    <a:pt x="4" y="15"/>
                    <a:pt x="4" y="15"/>
                    <a:pt x="4" y="15"/>
                  </a:cubicBezTo>
                  <a:cubicBezTo>
                    <a:pt x="4" y="15"/>
                    <a:pt x="4" y="14"/>
                    <a:pt x="4" y="14"/>
                  </a:cubicBezTo>
                  <a:cubicBezTo>
                    <a:pt x="4" y="14"/>
                    <a:pt x="4" y="14"/>
                    <a:pt x="4" y="14"/>
                  </a:cubicBezTo>
                  <a:cubicBezTo>
                    <a:pt x="4" y="14"/>
                    <a:pt x="4" y="15"/>
                    <a:pt x="4" y="15"/>
                  </a:cubicBezTo>
                  <a:close/>
                  <a:moveTo>
                    <a:pt x="4" y="14"/>
                  </a:moveTo>
                  <a:cubicBezTo>
                    <a:pt x="4" y="14"/>
                    <a:pt x="4" y="14"/>
                    <a:pt x="4" y="14"/>
                  </a:cubicBezTo>
                  <a:cubicBezTo>
                    <a:pt x="4" y="14"/>
                    <a:pt x="4" y="14"/>
                    <a:pt x="4" y="14"/>
                  </a:cubicBezTo>
                  <a:cubicBezTo>
                    <a:pt x="4" y="14"/>
                    <a:pt x="4" y="14"/>
                    <a:pt x="4" y="14"/>
                  </a:cubicBezTo>
                  <a:close/>
                  <a:moveTo>
                    <a:pt x="53" y="8"/>
                  </a:moveTo>
                  <a:cubicBezTo>
                    <a:pt x="59" y="10"/>
                    <a:pt x="65" y="11"/>
                    <a:pt x="67" y="12"/>
                  </a:cubicBezTo>
                  <a:cubicBezTo>
                    <a:pt x="67" y="12"/>
                    <a:pt x="67" y="12"/>
                    <a:pt x="67" y="12"/>
                  </a:cubicBezTo>
                  <a:cubicBezTo>
                    <a:pt x="67" y="12"/>
                    <a:pt x="67" y="12"/>
                    <a:pt x="67" y="12"/>
                  </a:cubicBezTo>
                  <a:cubicBezTo>
                    <a:pt x="67" y="12"/>
                    <a:pt x="66" y="11"/>
                    <a:pt x="65" y="11"/>
                  </a:cubicBezTo>
                  <a:cubicBezTo>
                    <a:pt x="65" y="11"/>
                    <a:pt x="65" y="11"/>
                    <a:pt x="65" y="11"/>
                  </a:cubicBezTo>
                  <a:cubicBezTo>
                    <a:pt x="62" y="10"/>
                    <a:pt x="58" y="9"/>
                    <a:pt x="53" y="8"/>
                  </a:cubicBezTo>
                  <a:cubicBezTo>
                    <a:pt x="53" y="8"/>
                    <a:pt x="53" y="8"/>
                    <a:pt x="53" y="8"/>
                  </a:cubicBezTo>
                  <a:cubicBezTo>
                    <a:pt x="49" y="7"/>
                    <a:pt x="45" y="7"/>
                    <a:pt x="41" y="6"/>
                  </a:cubicBezTo>
                  <a:cubicBezTo>
                    <a:pt x="41" y="6"/>
                    <a:pt x="41" y="6"/>
                    <a:pt x="41" y="6"/>
                  </a:cubicBezTo>
                  <a:cubicBezTo>
                    <a:pt x="45" y="7"/>
                    <a:pt x="49" y="7"/>
                    <a:pt x="53" y="8"/>
                  </a:cubicBezTo>
                  <a:close/>
                  <a:moveTo>
                    <a:pt x="6" y="8"/>
                  </a:moveTo>
                  <a:cubicBezTo>
                    <a:pt x="6" y="8"/>
                    <a:pt x="6" y="8"/>
                    <a:pt x="6" y="8"/>
                  </a:cubicBezTo>
                  <a:cubicBezTo>
                    <a:pt x="6" y="8"/>
                    <a:pt x="6" y="8"/>
                    <a:pt x="6" y="8"/>
                  </a:cubicBezTo>
                  <a:cubicBezTo>
                    <a:pt x="6" y="8"/>
                    <a:pt x="6" y="8"/>
                    <a:pt x="6" y="8"/>
                  </a:cubicBezTo>
                  <a:close/>
                  <a:moveTo>
                    <a:pt x="6" y="8"/>
                  </a:moveTo>
                  <a:cubicBezTo>
                    <a:pt x="7" y="8"/>
                    <a:pt x="7" y="8"/>
                    <a:pt x="8" y="7"/>
                  </a:cubicBezTo>
                  <a:cubicBezTo>
                    <a:pt x="8" y="7"/>
                    <a:pt x="8" y="7"/>
                    <a:pt x="8" y="7"/>
                  </a:cubicBezTo>
                  <a:cubicBezTo>
                    <a:pt x="7" y="8"/>
                    <a:pt x="7"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1870"/>
            <p:cNvSpPr>
              <a:spLocks noEditPoints="1"/>
            </p:cNvSpPr>
            <p:nvPr/>
          </p:nvSpPr>
          <p:spPr bwMode="auto">
            <a:xfrm>
              <a:off x="7496177" y="5892801"/>
              <a:ext cx="176213" cy="133350"/>
            </a:xfrm>
            <a:custGeom>
              <a:avLst/>
              <a:gdLst>
                <a:gd name="T0" fmla="*/ 30 w 101"/>
                <a:gd name="T1" fmla="*/ 72 h 76"/>
                <a:gd name="T2" fmla="*/ 25 w 101"/>
                <a:gd name="T3" fmla="*/ 64 h 76"/>
                <a:gd name="T4" fmla="*/ 25 w 101"/>
                <a:gd name="T5" fmla="*/ 64 h 76"/>
                <a:gd name="T6" fmla="*/ 13 w 101"/>
                <a:gd name="T7" fmla="*/ 38 h 76"/>
                <a:gd name="T8" fmla="*/ 13 w 101"/>
                <a:gd name="T9" fmla="*/ 38 h 76"/>
                <a:gd name="T10" fmla="*/ 0 w 101"/>
                <a:gd name="T11" fmla="*/ 1 h 76"/>
                <a:gd name="T12" fmla="*/ 0 w 101"/>
                <a:gd name="T13" fmla="*/ 1 h 76"/>
                <a:gd name="T14" fmla="*/ 4 w 101"/>
                <a:gd name="T15" fmla="*/ 0 h 76"/>
                <a:gd name="T16" fmla="*/ 16 w 101"/>
                <a:gd name="T17" fmla="*/ 33 h 76"/>
                <a:gd name="T18" fmla="*/ 16 w 101"/>
                <a:gd name="T19" fmla="*/ 33 h 76"/>
                <a:gd name="T20" fmla="*/ 35 w 101"/>
                <a:gd name="T21" fmla="*/ 72 h 76"/>
                <a:gd name="T22" fmla="*/ 35 w 101"/>
                <a:gd name="T23" fmla="*/ 72 h 76"/>
                <a:gd name="T24" fmla="*/ 36 w 101"/>
                <a:gd name="T25" fmla="*/ 72 h 76"/>
                <a:gd name="T26" fmla="*/ 36 w 101"/>
                <a:gd name="T27" fmla="*/ 72 h 76"/>
                <a:gd name="T28" fmla="*/ 59 w 101"/>
                <a:gd name="T29" fmla="*/ 52 h 76"/>
                <a:gd name="T30" fmla="*/ 59 w 101"/>
                <a:gd name="T31" fmla="*/ 52 h 76"/>
                <a:gd name="T32" fmla="*/ 76 w 101"/>
                <a:gd name="T33" fmla="*/ 36 h 76"/>
                <a:gd name="T34" fmla="*/ 76 w 101"/>
                <a:gd name="T35" fmla="*/ 36 h 76"/>
                <a:gd name="T36" fmla="*/ 78 w 101"/>
                <a:gd name="T37" fmla="*/ 34 h 76"/>
                <a:gd name="T38" fmla="*/ 101 w 101"/>
                <a:gd name="T39" fmla="*/ 63 h 76"/>
                <a:gd name="T40" fmla="*/ 98 w 101"/>
                <a:gd name="T41" fmla="*/ 66 h 76"/>
                <a:gd name="T42" fmla="*/ 77 w 101"/>
                <a:gd name="T43" fmla="*/ 40 h 76"/>
                <a:gd name="T44" fmla="*/ 38 w 101"/>
                <a:gd name="T45" fmla="*/ 76 h 76"/>
                <a:gd name="T46" fmla="*/ 38 w 101"/>
                <a:gd name="T47" fmla="*/ 76 h 76"/>
                <a:gd name="T48" fmla="*/ 36 w 101"/>
                <a:gd name="T49" fmla="*/ 76 h 76"/>
                <a:gd name="T50" fmla="*/ 36 w 101"/>
                <a:gd name="T51" fmla="*/ 76 h 76"/>
                <a:gd name="T52" fmla="*/ 30 w 101"/>
                <a:gd name="T53" fmla="*/ 72 h 76"/>
                <a:gd name="T54" fmla="*/ 0 w 101"/>
                <a:gd name="T55" fmla="*/ 1 h 76"/>
                <a:gd name="T56" fmla="*/ 0 w 101"/>
                <a:gd name="T57" fmla="*/ 1 h 76"/>
                <a:gd name="T58" fmla="*/ 0 w 101"/>
                <a:gd name="T59" fmla="*/ 1 h 76"/>
                <a:gd name="T60" fmla="*/ 0 w 101"/>
                <a:gd name="T61" fmla="*/ 1 h 76"/>
                <a:gd name="T62" fmla="*/ 0 w 101"/>
                <a:gd name="T63" fmla="*/ 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 h="76">
                  <a:moveTo>
                    <a:pt x="30" y="72"/>
                  </a:moveTo>
                  <a:cubicBezTo>
                    <a:pt x="29" y="70"/>
                    <a:pt x="27" y="67"/>
                    <a:pt x="25" y="64"/>
                  </a:cubicBezTo>
                  <a:cubicBezTo>
                    <a:pt x="25" y="64"/>
                    <a:pt x="25" y="64"/>
                    <a:pt x="25" y="64"/>
                  </a:cubicBezTo>
                  <a:cubicBezTo>
                    <a:pt x="21" y="57"/>
                    <a:pt x="17" y="47"/>
                    <a:pt x="13" y="38"/>
                  </a:cubicBezTo>
                  <a:cubicBezTo>
                    <a:pt x="13" y="38"/>
                    <a:pt x="13" y="38"/>
                    <a:pt x="13" y="38"/>
                  </a:cubicBezTo>
                  <a:cubicBezTo>
                    <a:pt x="6" y="20"/>
                    <a:pt x="0" y="2"/>
                    <a:pt x="0" y="1"/>
                  </a:cubicBezTo>
                  <a:cubicBezTo>
                    <a:pt x="0" y="1"/>
                    <a:pt x="0" y="1"/>
                    <a:pt x="0" y="1"/>
                  </a:cubicBezTo>
                  <a:cubicBezTo>
                    <a:pt x="4" y="0"/>
                    <a:pt x="4" y="0"/>
                    <a:pt x="4" y="0"/>
                  </a:cubicBezTo>
                  <a:cubicBezTo>
                    <a:pt x="4" y="0"/>
                    <a:pt x="9" y="16"/>
                    <a:pt x="16" y="33"/>
                  </a:cubicBezTo>
                  <a:cubicBezTo>
                    <a:pt x="16" y="33"/>
                    <a:pt x="16" y="33"/>
                    <a:pt x="16" y="33"/>
                  </a:cubicBezTo>
                  <a:cubicBezTo>
                    <a:pt x="22" y="50"/>
                    <a:pt x="31" y="69"/>
                    <a:pt x="35" y="72"/>
                  </a:cubicBezTo>
                  <a:cubicBezTo>
                    <a:pt x="35" y="72"/>
                    <a:pt x="35" y="72"/>
                    <a:pt x="35" y="72"/>
                  </a:cubicBezTo>
                  <a:cubicBezTo>
                    <a:pt x="36" y="72"/>
                    <a:pt x="36" y="72"/>
                    <a:pt x="36" y="72"/>
                  </a:cubicBezTo>
                  <a:cubicBezTo>
                    <a:pt x="36" y="72"/>
                    <a:pt x="36" y="72"/>
                    <a:pt x="36" y="72"/>
                  </a:cubicBezTo>
                  <a:cubicBezTo>
                    <a:pt x="40" y="69"/>
                    <a:pt x="50" y="60"/>
                    <a:pt x="59" y="52"/>
                  </a:cubicBezTo>
                  <a:cubicBezTo>
                    <a:pt x="59" y="52"/>
                    <a:pt x="59" y="52"/>
                    <a:pt x="59" y="52"/>
                  </a:cubicBezTo>
                  <a:cubicBezTo>
                    <a:pt x="68" y="44"/>
                    <a:pt x="76" y="36"/>
                    <a:pt x="76" y="36"/>
                  </a:cubicBezTo>
                  <a:cubicBezTo>
                    <a:pt x="76" y="36"/>
                    <a:pt x="76" y="36"/>
                    <a:pt x="76" y="36"/>
                  </a:cubicBezTo>
                  <a:cubicBezTo>
                    <a:pt x="78" y="34"/>
                    <a:pt x="78" y="34"/>
                    <a:pt x="78" y="34"/>
                  </a:cubicBezTo>
                  <a:cubicBezTo>
                    <a:pt x="101" y="63"/>
                    <a:pt x="101" y="63"/>
                    <a:pt x="101" y="63"/>
                  </a:cubicBezTo>
                  <a:cubicBezTo>
                    <a:pt x="98" y="66"/>
                    <a:pt x="98" y="66"/>
                    <a:pt x="98" y="66"/>
                  </a:cubicBezTo>
                  <a:cubicBezTo>
                    <a:pt x="77" y="40"/>
                    <a:pt x="77" y="40"/>
                    <a:pt x="77" y="40"/>
                  </a:cubicBezTo>
                  <a:cubicBezTo>
                    <a:pt x="71" y="46"/>
                    <a:pt x="46" y="70"/>
                    <a:pt x="38" y="76"/>
                  </a:cubicBezTo>
                  <a:cubicBezTo>
                    <a:pt x="38" y="76"/>
                    <a:pt x="38" y="76"/>
                    <a:pt x="38" y="76"/>
                  </a:cubicBezTo>
                  <a:cubicBezTo>
                    <a:pt x="37" y="76"/>
                    <a:pt x="37" y="76"/>
                    <a:pt x="36" y="76"/>
                  </a:cubicBezTo>
                  <a:cubicBezTo>
                    <a:pt x="36" y="76"/>
                    <a:pt x="36" y="76"/>
                    <a:pt x="36" y="76"/>
                  </a:cubicBezTo>
                  <a:cubicBezTo>
                    <a:pt x="33" y="76"/>
                    <a:pt x="32" y="74"/>
                    <a:pt x="30" y="72"/>
                  </a:cubicBezTo>
                  <a:close/>
                  <a:moveTo>
                    <a:pt x="0" y="1"/>
                  </a:move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1871"/>
            <p:cNvSpPr>
              <a:spLocks noEditPoints="1"/>
            </p:cNvSpPr>
            <p:nvPr/>
          </p:nvSpPr>
          <p:spPr bwMode="auto">
            <a:xfrm>
              <a:off x="7491414" y="5888038"/>
              <a:ext cx="185738" cy="141288"/>
            </a:xfrm>
            <a:custGeom>
              <a:avLst/>
              <a:gdLst>
                <a:gd name="T0" fmla="*/ 32 w 107"/>
                <a:gd name="T1" fmla="*/ 76 h 81"/>
                <a:gd name="T2" fmla="*/ 33 w 107"/>
                <a:gd name="T3" fmla="*/ 75 h 81"/>
                <a:gd name="T4" fmla="*/ 32 w 107"/>
                <a:gd name="T5" fmla="*/ 76 h 81"/>
                <a:gd name="T6" fmla="*/ 26 w 107"/>
                <a:gd name="T7" fmla="*/ 67 h 81"/>
                <a:gd name="T8" fmla="*/ 26 w 107"/>
                <a:gd name="T9" fmla="*/ 67 h 81"/>
                <a:gd name="T10" fmla="*/ 15 w 107"/>
                <a:gd name="T11" fmla="*/ 42 h 81"/>
                <a:gd name="T12" fmla="*/ 15 w 107"/>
                <a:gd name="T13" fmla="*/ 42 h 81"/>
                <a:gd name="T14" fmla="*/ 1 w 107"/>
                <a:gd name="T15" fmla="*/ 5 h 81"/>
                <a:gd name="T16" fmla="*/ 1 w 107"/>
                <a:gd name="T17" fmla="*/ 5 h 81"/>
                <a:gd name="T18" fmla="*/ 0 w 107"/>
                <a:gd name="T19" fmla="*/ 3 h 81"/>
                <a:gd name="T20" fmla="*/ 8 w 107"/>
                <a:gd name="T21" fmla="*/ 0 h 81"/>
                <a:gd name="T22" fmla="*/ 8 w 107"/>
                <a:gd name="T23" fmla="*/ 2 h 81"/>
                <a:gd name="T24" fmla="*/ 21 w 107"/>
                <a:gd name="T25" fmla="*/ 35 h 81"/>
                <a:gd name="T26" fmla="*/ 21 w 107"/>
                <a:gd name="T27" fmla="*/ 35 h 81"/>
                <a:gd name="T28" fmla="*/ 31 w 107"/>
                <a:gd name="T29" fmla="*/ 60 h 81"/>
                <a:gd name="T30" fmla="*/ 31 w 107"/>
                <a:gd name="T31" fmla="*/ 60 h 81"/>
                <a:gd name="T32" fmla="*/ 39 w 107"/>
                <a:gd name="T33" fmla="*/ 73 h 81"/>
                <a:gd name="T34" fmla="*/ 39 w 107"/>
                <a:gd name="T35" fmla="*/ 73 h 81"/>
                <a:gd name="T36" fmla="*/ 61 w 107"/>
                <a:gd name="T37" fmla="*/ 54 h 81"/>
                <a:gd name="T38" fmla="*/ 61 w 107"/>
                <a:gd name="T39" fmla="*/ 54 h 81"/>
                <a:gd name="T40" fmla="*/ 77 w 107"/>
                <a:gd name="T41" fmla="*/ 38 h 81"/>
                <a:gd name="T42" fmla="*/ 77 w 107"/>
                <a:gd name="T43" fmla="*/ 38 h 81"/>
                <a:gd name="T44" fmla="*/ 77 w 107"/>
                <a:gd name="T45" fmla="*/ 38 h 81"/>
                <a:gd name="T46" fmla="*/ 81 w 107"/>
                <a:gd name="T47" fmla="*/ 34 h 81"/>
                <a:gd name="T48" fmla="*/ 107 w 107"/>
                <a:gd name="T49" fmla="*/ 66 h 81"/>
                <a:gd name="T50" fmla="*/ 101 w 107"/>
                <a:gd name="T51" fmla="*/ 71 h 81"/>
                <a:gd name="T52" fmla="*/ 80 w 107"/>
                <a:gd name="T53" fmla="*/ 46 h 81"/>
                <a:gd name="T54" fmla="*/ 42 w 107"/>
                <a:gd name="T55" fmla="*/ 80 h 81"/>
                <a:gd name="T56" fmla="*/ 42 w 107"/>
                <a:gd name="T57" fmla="*/ 80 h 81"/>
                <a:gd name="T58" fmla="*/ 39 w 107"/>
                <a:gd name="T59" fmla="*/ 81 h 81"/>
                <a:gd name="T60" fmla="*/ 39 w 107"/>
                <a:gd name="T61" fmla="*/ 81 h 81"/>
                <a:gd name="T62" fmla="*/ 32 w 107"/>
                <a:gd name="T63" fmla="*/ 76 h 81"/>
                <a:gd name="T64" fmla="*/ 38 w 107"/>
                <a:gd name="T65" fmla="*/ 77 h 81"/>
                <a:gd name="T66" fmla="*/ 37 w 107"/>
                <a:gd name="T67" fmla="*/ 76 h 81"/>
                <a:gd name="T68" fmla="*/ 37 w 107"/>
                <a:gd name="T69" fmla="*/ 76 h 81"/>
                <a:gd name="T70" fmla="*/ 36 w 107"/>
                <a:gd name="T71" fmla="*/ 76 h 81"/>
                <a:gd name="T72" fmla="*/ 36 w 107"/>
                <a:gd name="T73" fmla="*/ 76 h 81"/>
                <a:gd name="T74" fmla="*/ 38 w 107"/>
                <a:gd name="T75" fmla="*/ 77 h 81"/>
                <a:gd name="T76" fmla="*/ 30 w 107"/>
                <a:gd name="T77" fmla="*/ 66 h 81"/>
                <a:gd name="T78" fmla="*/ 32 w 107"/>
                <a:gd name="T79" fmla="*/ 69 h 81"/>
                <a:gd name="T80" fmla="*/ 32 w 107"/>
                <a:gd name="T81" fmla="*/ 69 h 81"/>
                <a:gd name="T82" fmla="*/ 28 w 107"/>
                <a:gd name="T83" fmla="*/ 61 h 81"/>
                <a:gd name="T84" fmla="*/ 28 w 107"/>
                <a:gd name="T85" fmla="*/ 61 h 81"/>
                <a:gd name="T86" fmla="*/ 25 w 107"/>
                <a:gd name="T87" fmla="*/ 56 h 81"/>
                <a:gd name="T88" fmla="*/ 25 w 107"/>
                <a:gd name="T89" fmla="*/ 56 h 81"/>
                <a:gd name="T90" fmla="*/ 30 w 107"/>
                <a:gd name="T91" fmla="*/ 66 h 81"/>
                <a:gd name="T92" fmla="*/ 99 w 107"/>
                <a:gd name="T93" fmla="*/ 63 h 81"/>
                <a:gd name="T94" fmla="*/ 80 w 107"/>
                <a:gd name="T95" fmla="*/ 40 h 81"/>
                <a:gd name="T96" fmla="*/ 80 w 107"/>
                <a:gd name="T97" fmla="*/ 40 h 81"/>
                <a:gd name="T98" fmla="*/ 99 w 107"/>
                <a:gd name="T99" fmla="*/ 63 h 81"/>
                <a:gd name="T100" fmla="*/ 57 w 107"/>
                <a:gd name="T101" fmla="*/ 63 h 81"/>
                <a:gd name="T102" fmla="*/ 57 w 107"/>
                <a:gd name="T103" fmla="*/ 62 h 81"/>
                <a:gd name="T104" fmla="*/ 57 w 107"/>
                <a:gd name="T105" fmla="*/ 62 h 81"/>
                <a:gd name="T106" fmla="*/ 57 w 107"/>
                <a:gd name="T107" fmla="*/ 63 h 81"/>
                <a:gd name="T108" fmla="*/ 57 w 107"/>
                <a:gd name="T109" fmla="*/ 62 h 81"/>
                <a:gd name="T110" fmla="*/ 62 w 107"/>
                <a:gd name="T111" fmla="*/ 57 h 81"/>
                <a:gd name="T112" fmla="*/ 62 w 107"/>
                <a:gd name="T113" fmla="*/ 57 h 81"/>
                <a:gd name="T114" fmla="*/ 57 w 107"/>
                <a:gd name="T115" fmla="*/ 62 h 81"/>
                <a:gd name="T116" fmla="*/ 14 w 107"/>
                <a:gd name="T117" fmla="*/ 29 h 81"/>
                <a:gd name="T118" fmla="*/ 5 w 107"/>
                <a:gd name="T119" fmla="*/ 5 h 81"/>
                <a:gd name="T120" fmla="*/ 5 w 107"/>
                <a:gd name="T121" fmla="*/ 5 h 81"/>
                <a:gd name="T122" fmla="*/ 5 w 107"/>
                <a:gd name="T123" fmla="*/ 5 h 81"/>
                <a:gd name="T124" fmla="*/ 14 w 107"/>
                <a:gd name="T125" fmla="*/ 2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 h="81">
                  <a:moveTo>
                    <a:pt x="32" y="76"/>
                  </a:moveTo>
                  <a:cubicBezTo>
                    <a:pt x="33" y="75"/>
                    <a:pt x="33" y="75"/>
                    <a:pt x="33" y="75"/>
                  </a:cubicBezTo>
                  <a:cubicBezTo>
                    <a:pt x="32" y="76"/>
                    <a:pt x="32" y="76"/>
                    <a:pt x="32" y="76"/>
                  </a:cubicBezTo>
                  <a:cubicBezTo>
                    <a:pt x="30" y="74"/>
                    <a:pt x="28" y="71"/>
                    <a:pt x="26" y="67"/>
                  </a:cubicBezTo>
                  <a:cubicBezTo>
                    <a:pt x="26" y="67"/>
                    <a:pt x="26" y="67"/>
                    <a:pt x="26" y="67"/>
                  </a:cubicBezTo>
                  <a:cubicBezTo>
                    <a:pt x="22" y="60"/>
                    <a:pt x="18" y="51"/>
                    <a:pt x="15" y="42"/>
                  </a:cubicBezTo>
                  <a:cubicBezTo>
                    <a:pt x="15" y="42"/>
                    <a:pt x="15" y="42"/>
                    <a:pt x="15" y="42"/>
                  </a:cubicBezTo>
                  <a:cubicBezTo>
                    <a:pt x="7" y="23"/>
                    <a:pt x="1" y="5"/>
                    <a:pt x="1" y="5"/>
                  </a:cubicBezTo>
                  <a:cubicBezTo>
                    <a:pt x="1" y="5"/>
                    <a:pt x="1" y="5"/>
                    <a:pt x="1" y="5"/>
                  </a:cubicBezTo>
                  <a:cubicBezTo>
                    <a:pt x="0" y="3"/>
                    <a:pt x="0" y="3"/>
                    <a:pt x="0" y="3"/>
                  </a:cubicBezTo>
                  <a:cubicBezTo>
                    <a:pt x="8" y="0"/>
                    <a:pt x="8" y="0"/>
                    <a:pt x="8" y="0"/>
                  </a:cubicBezTo>
                  <a:cubicBezTo>
                    <a:pt x="8" y="2"/>
                    <a:pt x="8" y="2"/>
                    <a:pt x="8" y="2"/>
                  </a:cubicBezTo>
                  <a:cubicBezTo>
                    <a:pt x="9" y="2"/>
                    <a:pt x="14" y="18"/>
                    <a:pt x="21" y="35"/>
                  </a:cubicBezTo>
                  <a:cubicBezTo>
                    <a:pt x="21" y="35"/>
                    <a:pt x="21" y="35"/>
                    <a:pt x="21" y="35"/>
                  </a:cubicBezTo>
                  <a:cubicBezTo>
                    <a:pt x="24" y="44"/>
                    <a:pt x="28" y="53"/>
                    <a:pt x="31" y="60"/>
                  </a:cubicBezTo>
                  <a:cubicBezTo>
                    <a:pt x="31" y="60"/>
                    <a:pt x="31" y="60"/>
                    <a:pt x="31" y="60"/>
                  </a:cubicBezTo>
                  <a:cubicBezTo>
                    <a:pt x="34" y="66"/>
                    <a:pt x="37" y="71"/>
                    <a:pt x="39" y="73"/>
                  </a:cubicBezTo>
                  <a:cubicBezTo>
                    <a:pt x="39" y="73"/>
                    <a:pt x="39" y="73"/>
                    <a:pt x="39" y="73"/>
                  </a:cubicBezTo>
                  <a:cubicBezTo>
                    <a:pt x="43" y="69"/>
                    <a:pt x="52" y="61"/>
                    <a:pt x="61" y="54"/>
                  </a:cubicBezTo>
                  <a:cubicBezTo>
                    <a:pt x="61" y="54"/>
                    <a:pt x="61" y="54"/>
                    <a:pt x="61" y="54"/>
                  </a:cubicBezTo>
                  <a:cubicBezTo>
                    <a:pt x="69" y="46"/>
                    <a:pt x="76" y="39"/>
                    <a:pt x="77" y="38"/>
                  </a:cubicBezTo>
                  <a:cubicBezTo>
                    <a:pt x="77" y="38"/>
                    <a:pt x="77" y="38"/>
                    <a:pt x="77" y="38"/>
                  </a:cubicBezTo>
                  <a:cubicBezTo>
                    <a:pt x="77" y="38"/>
                    <a:pt x="77" y="38"/>
                    <a:pt x="77" y="38"/>
                  </a:cubicBezTo>
                  <a:cubicBezTo>
                    <a:pt x="81" y="34"/>
                    <a:pt x="81" y="34"/>
                    <a:pt x="81" y="34"/>
                  </a:cubicBezTo>
                  <a:cubicBezTo>
                    <a:pt x="107" y="66"/>
                    <a:pt x="107" y="66"/>
                    <a:pt x="107" y="66"/>
                  </a:cubicBezTo>
                  <a:cubicBezTo>
                    <a:pt x="101" y="71"/>
                    <a:pt x="101" y="71"/>
                    <a:pt x="101" y="71"/>
                  </a:cubicBezTo>
                  <a:cubicBezTo>
                    <a:pt x="80" y="46"/>
                    <a:pt x="80" y="46"/>
                    <a:pt x="80" y="46"/>
                  </a:cubicBezTo>
                  <a:cubicBezTo>
                    <a:pt x="72" y="54"/>
                    <a:pt x="50" y="75"/>
                    <a:pt x="42" y="80"/>
                  </a:cubicBezTo>
                  <a:cubicBezTo>
                    <a:pt x="42" y="80"/>
                    <a:pt x="42" y="80"/>
                    <a:pt x="42" y="80"/>
                  </a:cubicBezTo>
                  <a:cubicBezTo>
                    <a:pt x="41" y="81"/>
                    <a:pt x="40" y="81"/>
                    <a:pt x="39" y="81"/>
                  </a:cubicBezTo>
                  <a:cubicBezTo>
                    <a:pt x="39" y="81"/>
                    <a:pt x="39" y="81"/>
                    <a:pt x="39" y="81"/>
                  </a:cubicBezTo>
                  <a:cubicBezTo>
                    <a:pt x="35" y="81"/>
                    <a:pt x="33" y="78"/>
                    <a:pt x="32" y="76"/>
                  </a:cubicBezTo>
                  <a:close/>
                  <a:moveTo>
                    <a:pt x="38" y="77"/>
                  </a:moveTo>
                  <a:cubicBezTo>
                    <a:pt x="38" y="77"/>
                    <a:pt x="37" y="77"/>
                    <a:pt x="37" y="76"/>
                  </a:cubicBezTo>
                  <a:cubicBezTo>
                    <a:pt x="37" y="76"/>
                    <a:pt x="37" y="76"/>
                    <a:pt x="37" y="76"/>
                  </a:cubicBezTo>
                  <a:cubicBezTo>
                    <a:pt x="37" y="76"/>
                    <a:pt x="37" y="76"/>
                    <a:pt x="36" y="76"/>
                  </a:cubicBezTo>
                  <a:cubicBezTo>
                    <a:pt x="36" y="76"/>
                    <a:pt x="36" y="76"/>
                    <a:pt x="36" y="76"/>
                  </a:cubicBezTo>
                  <a:cubicBezTo>
                    <a:pt x="37" y="76"/>
                    <a:pt x="37" y="77"/>
                    <a:pt x="38" y="77"/>
                  </a:cubicBezTo>
                  <a:close/>
                  <a:moveTo>
                    <a:pt x="30" y="66"/>
                  </a:moveTo>
                  <a:cubicBezTo>
                    <a:pt x="30" y="67"/>
                    <a:pt x="31" y="68"/>
                    <a:pt x="32" y="69"/>
                  </a:cubicBezTo>
                  <a:cubicBezTo>
                    <a:pt x="32" y="69"/>
                    <a:pt x="32" y="69"/>
                    <a:pt x="32" y="69"/>
                  </a:cubicBezTo>
                  <a:cubicBezTo>
                    <a:pt x="30" y="67"/>
                    <a:pt x="29" y="65"/>
                    <a:pt x="28" y="61"/>
                  </a:cubicBezTo>
                  <a:cubicBezTo>
                    <a:pt x="28" y="61"/>
                    <a:pt x="28" y="61"/>
                    <a:pt x="28" y="61"/>
                  </a:cubicBezTo>
                  <a:cubicBezTo>
                    <a:pt x="27" y="60"/>
                    <a:pt x="26" y="58"/>
                    <a:pt x="25" y="56"/>
                  </a:cubicBezTo>
                  <a:cubicBezTo>
                    <a:pt x="25" y="56"/>
                    <a:pt x="25" y="56"/>
                    <a:pt x="25" y="56"/>
                  </a:cubicBezTo>
                  <a:cubicBezTo>
                    <a:pt x="26" y="59"/>
                    <a:pt x="28" y="63"/>
                    <a:pt x="30" y="66"/>
                  </a:cubicBezTo>
                  <a:close/>
                  <a:moveTo>
                    <a:pt x="99" y="63"/>
                  </a:moveTo>
                  <a:cubicBezTo>
                    <a:pt x="80" y="40"/>
                    <a:pt x="80" y="40"/>
                    <a:pt x="80" y="40"/>
                  </a:cubicBezTo>
                  <a:cubicBezTo>
                    <a:pt x="80" y="40"/>
                    <a:pt x="80" y="40"/>
                    <a:pt x="80" y="40"/>
                  </a:cubicBezTo>
                  <a:cubicBezTo>
                    <a:pt x="99" y="63"/>
                    <a:pt x="99" y="63"/>
                    <a:pt x="99" y="63"/>
                  </a:cubicBezTo>
                  <a:close/>
                  <a:moveTo>
                    <a:pt x="57" y="63"/>
                  </a:moveTo>
                  <a:cubicBezTo>
                    <a:pt x="57" y="63"/>
                    <a:pt x="57" y="62"/>
                    <a:pt x="57" y="62"/>
                  </a:cubicBezTo>
                  <a:cubicBezTo>
                    <a:pt x="57" y="62"/>
                    <a:pt x="57" y="62"/>
                    <a:pt x="57" y="62"/>
                  </a:cubicBezTo>
                  <a:cubicBezTo>
                    <a:pt x="57" y="62"/>
                    <a:pt x="57" y="63"/>
                    <a:pt x="57" y="63"/>
                  </a:cubicBezTo>
                  <a:close/>
                  <a:moveTo>
                    <a:pt x="57" y="62"/>
                  </a:moveTo>
                  <a:cubicBezTo>
                    <a:pt x="59" y="61"/>
                    <a:pt x="61" y="59"/>
                    <a:pt x="62" y="57"/>
                  </a:cubicBezTo>
                  <a:cubicBezTo>
                    <a:pt x="62" y="57"/>
                    <a:pt x="62" y="57"/>
                    <a:pt x="62" y="57"/>
                  </a:cubicBezTo>
                  <a:cubicBezTo>
                    <a:pt x="61" y="59"/>
                    <a:pt x="59" y="61"/>
                    <a:pt x="57" y="62"/>
                  </a:cubicBezTo>
                  <a:close/>
                  <a:moveTo>
                    <a:pt x="14" y="29"/>
                  </a:moveTo>
                  <a:cubicBezTo>
                    <a:pt x="10" y="18"/>
                    <a:pt x="7" y="9"/>
                    <a:pt x="5" y="5"/>
                  </a:cubicBezTo>
                  <a:cubicBezTo>
                    <a:pt x="5" y="5"/>
                    <a:pt x="5" y="5"/>
                    <a:pt x="5" y="5"/>
                  </a:cubicBezTo>
                  <a:cubicBezTo>
                    <a:pt x="5" y="5"/>
                    <a:pt x="5" y="5"/>
                    <a:pt x="5" y="5"/>
                  </a:cubicBezTo>
                  <a:cubicBezTo>
                    <a:pt x="7" y="9"/>
                    <a:pt x="10" y="18"/>
                    <a:pt x="14"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37" name="任意多边形 36"/>
          <p:cNvSpPr/>
          <p:nvPr/>
        </p:nvSpPr>
        <p:spPr>
          <a:xfrm>
            <a:off x="1259374" y="3874731"/>
            <a:ext cx="8505371" cy="638728"/>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8" name="组合 37"/>
          <p:cNvGrpSpPr/>
          <p:nvPr/>
        </p:nvGrpSpPr>
        <p:grpSpPr>
          <a:xfrm>
            <a:off x="2166261" y="3682901"/>
            <a:ext cx="615743" cy="585108"/>
            <a:chOff x="2166261" y="3682901"/>
            <a:chExt cx="615743" cy="585108"/>
          </a:xfrm>
        </p:grpSpPr>
        <p:sp>
          <p:nvSpPr>
            <p:cNvPr id="39" name="椭圆 38"/>
            <p:cNvSpPr/>
            <p:nvPr/>
          </p:nvSpPr>
          <p:spPr>
            <a:xfrm>
              <a:off x="2166261" y="3682901"/>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文本框 39"/>
            <p:cNvSpPr txBox="1"/>
            <p:nvPr/>
          </p:nvSpPr>
          <p:spPr>
            <a:xfrm>
              <a:off x="2189986" y="3768247"/>
              <a:ext cx="592018" cy="400110"/>
            </a:xfrm>
            <a:prstGeom prst="rect">
              <a:avLst/>
            </a:prstGeom>
            <a:noFill/>
          </p:spPr>
          <p:txBody>
            <a:bodyPr wrap="square" rtlCol="0">
              <a:spAutoFit/>
            </a:bodyPr>
            <a:lstStyle/>
            <a:p>
              <a:r>
                <a:rPr lang="en-US" altLang="zh-CN" sz="2000" dirty="0">
                  <a:solidFill>
                    <a:srgbClr val="2E2E2E"/>
                  </a:solidFill>
                  <a:cs typeface="+mn-ea"/>
                  <a:sym typeface="+mn-lt"/>
                </a:rPr>
                <a:t>01</a:t>
              </a:r>
              <a:endParaRPr lang="zh-CN" altLang="en-US" sz="2000" dirty="0">
                <a:solidFill>
                  <a:srgbClr val="2E2E2E"/>
                </a:solidFill>
                <a:cs typeface="+mn-ea"/>
                <a:sym typeface="+mn-lt"/>
              </a:endParaRPr>
            </a:p>
          </p:txBody>
        </p:sp>
      </p:grpSp>
      <p:grpSp>
        <p:nvGrpSpPr>
          <p:cNvPr id="41" name="组合 40"/>
          <p:cNvGrpSpPr/>
          <p:nvPr/>
        </p:nvGrpSpPr>
        <p:grpSpPr>
          <a:xfrm>
            <a:off x="3791861" y="4141646"/>
            <a:ext cx="626185" cy="585108"/>
            <a:chOff x="3791861" y="4141646"/>
            <a:chExt cx="626185" cy="585108"/>
          </a:xfrm>
        </p:grpSpPr>
        <p:sp>
          <p:nvSpPr>
            <p:cNvPr id="42" name="椭圆 41"/>
            <p:cNvSpPr/>
            <p:nvPr/>
          </p:nvSpPr>
          <p:spPr>
            <a:xfrm>
              <a:off x="3791861" y="4141646"/>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文本框 42"/>
            <p:cNvSpPr txBox="1"/>
            <p:nvPr/>
          </p:nvSpPr>
          <p:spPr>
            <a:xfrm>
              <a:off x="3826028" y="4236568"/>
              <a:ext cx="592018" cy="400110"/>
            </a:xfrm>
            <a:prstGeom prst="rect">
              <a:avLst/>
            </a:prstGeom>
            <a:noFill/>
          </p:spPr>
          <p:txBody>
            <a:bodyPr wrap="square" rtlCol="0">
              <a:spAutoFit/>
            </a:bodyPr>
            <a:lstStyle/>
            <a:p>
              <a:r>
                <a:rPr lang="en-US" altLang="zh-CN" sz="2000" dirty="0">
                  <a:solidFill>
                    <a:srgbClr val="2E2E2E"/>
                  </a:solidFill>
                  <a:cs typeface="+mn-ea"/>
                  <a:sym typeface="+mn-lt"/>
                </a:rPr>
                <a:t>02</a:t>
              </a:r>
              <a:endParaRPr lang="zh-CN" altLang="en-US" sz="2000" dirty="0">
                <a:solidFill>
                  <a:srgbClr val="2E2E2E"/>
                </a:solidFill>
                <a:cs typeface="+mn-ea"/>
                <a:sym typeface="+mn-lt"/>
              </a:endParaRPr>
            </a:p>
          </p:txBody>
        </p:sp>
      </p:grpSp>
      <p:grpSp>
        <p:nvGrpSpPr>
          <p:cNvPr id="44" name="组合 43"/>
          <p:cNvGrpSpPr/>
          <p:nvPr/>
        </p:nvGrpSpPr>
        <p:grpSpPr>
          <a:xfrm>
            <a:off x="5437285" y="3569562"/>
            <a:ext cx="622653" cy="585108"/>
            <a:chOff x="5437285" y="3569562"/>
            <a:chExt cx="622653" cy="585108"/>
          </a:xfrm>
        </p:grpSpPr>
        <p:sp>
          <p:nvSpPr>
            <p:cNvPr id="45" name="椭圆 44"/>
            <p:cNvSpPr/>
            <p:nvPr/>
          </p:nvSpPr>
          <p:spPr>
            <a:xfrm>
              <a:off x="5437285" y="3569562"/>
              <a:ext cx="585108" cy="585108"/>
            </a:xfrm>
            <a:prstGeom prst="ellipse">
              <a:avLst/>
            </a:prstGeom>
            <a:solidFill>
              <a:srgbClr val="F2F3F7"/>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文本框 45"/>
            <p:cNvSpPr txBox="1"/>
            <p:nvPr/>
          </p:nvSpPr>
          <p:spPr>
            <a:xfrm>
              <a:off x="5467920" y="3682901"/>
              <a:ext cx="592018" cy="400110"/>
            </a:xfrm>
            <a:prstGeom prst="rect">
              <a:avLst/>
            </a:prstGeom>
            <a:noFill/>
          </p:spPr>
          <p:txBody>
            <a:bodyPr wrap="square" rtlCol="0">
              <a:spAutoFit/>
            </a:bodyPr>
            <a:lstStyle/>
            <a:p>
              <a:r>
                <a:rPr lang="en-US" altLang="zh-CN" sz="2000" dirty="0">
                  <a:solidFill>
                    <a:srgbClr val="2E2E2E"/>
                  </a:solidFill>
                  <a:cs typeface="+mn-ea"/>
                  <a:sym typeface="+mn-lt"/>
                </a:rPr>
                <a:t>03</a:t>
              </a:r>
              <a:endParaRPr lang="zh-CN" altLang="en-US" sz="2000" dirty="0">
                <a:solidFill>
                  <a:srgbClr val="2E2E2E"/>
                </a:solidFill>
                <a:cs typeface="+mn-ea"/>
                <a:sym typeface="+mn-lt"/>
              </a:endParaRPr>
            </a:p>
          </p:txBody>
        </p:sp>
      </p:grpSp>
      <p:grpSp>
        <p:nvGrpSpPr>
          <p:cNvPr id="47" name="组合 46"/>
          <p:cNvGrpSpPr/>
          <p:nvPr/>
        </p:nvGrpSpPr>
        <p:grpSpPr>
          <a:xfrm>
            <a:off x="7227985" y="4192442"/>
            <a:ext cx="633095" cy="585108"/>
            <a:chOff x="7227985" y="4192442"/>
            <a:chExt cx="633095" cy="585108"/>
          </a:xfrm>
        </p:grpSpPr>
        <p:sp>
          <p:nvSpPr>
            <p:cNvPr id="48" name="椭圆 47"/>
            <p:cNvSpPr/>
            <p:nvPr/>
          </p:nvSpPr>
          <p:spPr>
            <a:xfrm>
              <a:off x="7227985" y="4192442"/>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文本框 48"/>
            <p:cNvSpPr txBox="1"/>
            <p:nvPr/>
          </p:nvSpPr>
          <p:spPr>
            <a:xfrm>
              <a:off x="7269062" y="4291779"/>
              <a:ext cx="592018" cy="400110"/>
            </a:xfrm>
            <a:prstGeom prst="rect">
              <a:avLst/>
            </a:prstGeom>
            <a:noFill/>
          </p:spPr>
          <p:txBody>
            <a:bodyPr wrap="square" rtlCol="0">
              <a:spAutoFit/>
            </a:bodyPr>
            <a:lstStyle/>
            <a:p>
              <a:r>
                <a:rPr lang="en-US" altLang="zh-CN" sz="2000" dirty="0">
                  <a:solidFill>
                    <a:srgbClr val="2E2E2E"/>
                  </a:solidFill>
                  <a:cs typeface="+mn-ea"/>
                  <a:sym typeface="+mn-lt"/>
                </a:rPr>
                <a:t>04</a:t>
              </a:r>
              <a:endParaRPr lang="zh-CN" altLang="en-US" sz="2000" dirty="0">
                <a:solidFill>
                  <a:srgbClr val="2E2E2E"/>
                </a:solidFill>
                <a:cs typeface="+mn-ea"/>
                <a:sym typeface="+mn-lt"/>
              </a:endParaRPr>
            </a:p>
          </p:txBody>
        </p:sp>
      </p:grpSp>
      <p:sp>
        <p:nvSpPr>
          <p:cNvPr id="50" name="矩形 49"/>
          <p:cNvSpPr>
            <a:spLocks noChangeArrowheads="1"/>
          </p:cNvSpPr>
          <p:nvPr/>
        </p:nvSpPr>
        <p:spPr bwMode="auto">
          <a:xfrm>
            <a:off x="1284697" y="2402062"/>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
        <p:nvSpPr>
          <p:cNvPr id="51" name="矩形 50"/>
          <p:cNvSpPr>
            <a:spLocks noChangeArrowheads="1"/>
          </p:cNvSpPr>
          <p:nvPr/>
        </p:nvSpPr>
        <p:spPr bwMode="auto">
          <a:xfrm>
            <a:off x="2828016" y="5078251"/>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
        <p:nvSpPr>
          <p:cNvPr id="52" name="矩形 51"/>
          <p:cNvSpPr>
            <a:spLocks noChangeArrowheads="1"/>
          </p:cNvSpPr>
          <p:nvPr/>
        </p:nvSpPr>
        <p:spPr bwMode="auto">
          <a:xfrm>
            <a:off x="4717916" y="2402062"/>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
        <p:nvSpPr>
          <p:cNvPr id="53" name="矩形 52"/>
          <p:cNvSpPr>
            <a:spLocks noChangeArrowheads="1"/>
          </p:cNvSpPr>
          <p:nvPr/>
        </p:nvSpPr>
        <p:spPr bwMode="auto">
          <a:xfrm>
            <a:off x="6471071" y="5078251"/>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latin typeface="+mn-lt"/>
                <a:ea typeface="+mn-ea"/>
                <a:cs typeface="+mn-ea"/>
                <a:sym typeface="+mn-lt"/>
              </a:rPr>
              <a:t>单击此处输入标题</a:t>
            </a:r>
            <a:endParaRPr lang="en-US" altLang="zh-CN" sz="2000" dirty="0">
              <a:solidFill>
                <a:srgbClr val="392F2F"/>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a:p>
            <a:pPr>
              <a:buNone/>
            </a:pPr>
            <a:r>
              <a:rPr lang="zh-CN" altLang="en-US" sz="1200" dirty="0">
                <a:solidFill>
                  <a:schemeClr val="tx1">
                    <a:lumMod val="85000"/>
                    <a:lumOff val="15000"/>
                  </a:schemeClr>
                </a:solidFill>
                <a:latin typeface="+mn-lt"/>
                <a:ea typeface="+mn-ea"/>
                <a:cs typeface="+mn-ea"/>
                <a:sym typeface="+mn-lt"/>
              </a:rPr>
              <a:t>请在这里输入您的主要叙述内容</a:t>
            </a:r>
            <a:endParaRPr lang="en-US" altLang="zh-CN" sz="1200" dirty="0">
              <a:solidFill>
                <a:schemeClr val="tx1">
                  <a:lumMod val="85000"/>
                  <a:lumOff val="15000"/>
                </a:schemeClr>
              </a:solidFill>
              <a:latin typeface="+mn-lt"/>
              <a:ea typeface="+mn-ea"/>
              <a:cs typeface="+mn-ea"/>
              <a:sym typeface="+mn-lt"/>
            </a:endParaRPr>
          </a:p>
        </p:txBody>
      </p:sp>
    </p:spTree>
    <p:extLst>
      <p:ext uri="{BB962C8B-B14F-4D97-AF65-F5344CB8AC3E}">
        <p14:creationId xmlns:p14="http://schemas.microsoft.com/office/powerpoint/2010/main" val="1638812816"/>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spd="slow" advClick="0"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par>
                                <p:cTn id="16" presetID="10" presetClass="entr" presetSubtype="0" fill="hold" nodeType="withEffect">
                                  <p:stCondLst>
                                    <p:cond delay="25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par>
                                <p:cTn id="19" presetID="10" presetClass="entr" presetSubtype="0" fill="hold" nodeType="withEffect">
                                  <p:stCondLst>
                                    <p:cond delay="50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500"/>
                                        <p:tgtEl>
                                          <p:spTgt spid="44"/>
                                        </p:tgtEl>
                                      </p:cBhvr>
                                    </p:animEffect>
                                  </p:childTnLst>
                                </p:cTn>
                              </p:par>
                              <p:par>
                                <p:cTn id="22" presetID="10" presetClass="entr" presetSubtype="0" fill="hold" nodeType="withEffect">
                                  <p:stCondLst>
                                    <p:cond delay="75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childTnLst>
                          </p:cTn>
                        </p:par>
                        <p:par>
                          <p:cTn id="25" fill="hold">
                            <p:stCondLst>
                              <p:cond delay="2250"/>
                            </p:stCondLst>
                            <p:childTnLst>
                              <p:par>
                                <p:cTn id="26" presetID="50" presetClass="entr" presetSubtype="0" decel="100000"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 calcmode="lin" valueType="num">
                                      <p:cBhvr>
                                        <p:cTn id="28" dur="1000" fill="hold"/>
                                        <p:tgtEl>
                                          <p:spTgt spid="50"/>
                                        </p:tgtEl>
                                        <p:attrNameLst>
                                          <p:attrName>ppt_w</p:attrName>
                                        </p:attrNameLst>
                                      </p:cBhvr>
                                      <p:tavLst>
                                        <p:tav tm="0">
                                          <p:val>
                                            <p:strVal val="#ppt_w+.3"/>
                                          </p:val>
                                        </p:tav>
                                        <p:tav tm="100000">
                                          <p:val>
                                            <p:strVal val="#ppt_w"/>
                                          </p:val>
                                        </p:tav>
                                      </p:tavLst>
                                    </p:anim>
                                    <p:anim calcmode="lin" valueType="num">
                                      <p:cBhvr>
                                        <p:cTn id="29" dur="1000" fill="hold"/>
                                        <p:tgtEl>
                                          <p:spTgt spid="50"/>
                                        </p:tgtEl>
                                        <p:attrNameLst>
                                          <p:attrName>ppt_h</p:attrName>
                                        </p:attrNameLst>
                                      </p:cBhvr>
                                      <p:tavLst>
                                        <p:tav tm="0">
                                          <p:val>
                                            <p:strVal val="#ppt_h"/>
                                          </p:val>
                                        </p:tav>
                                        <p:tav tm="100000">
                                          <p:val>
                                            <p:strVal val="#ppt_h"/>
                                          </p:val>
                                        </p:tav>
                                      </p:tavLst>
                                    </p:anim>
                                    <p:animEffect transition="in" filter="fade">
                                      <p:cBhvr>
                                        <p:cTn id="30" dur="1000"/>
                                        <p:tgtEl>
                                          <p:spTgt spid="50"/>
                                        </p:tgtEl>
                                      </p:cBhvr>
                                    </p:animEffect>
                                  </p:childTnLst>
                                </p:cTn>
                              </p:par>
                              <p:par>
                                <p:cTn id="31" presetID="50" presetClass="entr" presetSubtype="0" decel="100000" fill="hold" grpId="0" nodeType="withEffect">
                                  <p:stCondLst>
                                    <p:cond delay="250"/>
                                  </p:stCondLst>
                                  <p:childTnLst>
                                    <p:set>
                                      <p:cBhvr>
                                        <p:cTn id="32" dur="1" fill="hold">
                                          <p:stCondLst>
                                            <p:cond delay="0"/>
                                          </p:stCondLst>
                                        </p:cTn>
                                        <p:tgtEl>
                                          <p:spTgt spid="51"/>
                                        </p:tgtEl>
                                        <p:attrNameLst>
                                          <p:attrName>style.visibility</p:attrName>
                                        </p:attrNameLst>
                                      </p:cBhvr>
                                      <p:to>
                                        <p:strVal val="visible"/>
                                      </p:to>
                                    </p:set>
                                    <p:anim calcmode="lin" valueType="num">
                                      <p:cBhvr>
                                        <p:cTn id="33" dur="1000" fill="hold"/>
                                        <p:tgtEl>
                                          <p:spTgt spid="51"/>
                                        </p:tgtEl>
                                        <p:attrNameLst>
                                          <p:attrName>ppt_w</p:attrName>
                                        </p:attrNameLst>
                                      </p:cBhvr>
                                      <p:tavLst>
                                        <p:tav tm="0">
                                          <p:val>
                                            <p:strVal val="#ppt_w+.3"/>
                                          </p:val>
                                        </p:tav>
                                        <p:tav tm="100000">
                                          <p:val>
                                            <p:strVal val="#ppt_w"/>
                                          </p:val>
                                        </p:tav>
                                      </p:tavLst>
                                    </p:anim>
                                    <p:anim calcmode="lin" valueType="num">
                                      <p:cBhvr>
                                        <p:cTn id="34" dur="1000" fill="hold"/>
                                        <p:tgtEl>
                                          <p:spTgt spid="51"/>
                                        </p:tgtEl>
                                        <p:attrNameLst>
                                          <p:attrName>ppt_h</p:attrName>
                                        </p:attrNameLst>
                                      </p:cBhvr>
                                      <p:tavLst>
                                        <p:tav tm="0">
                                          <p:val>
                                            <p:strVal val="#ppt_h"/>
                                          </p:val>
                                        </p:tav>
                                        <p:tav tm="100000">
                                          <p:val>
                                            <p:strVal val="#ppt_h"/>
                                          </p:val>
                                        </p:tav>
                                      </p:tavLst>
                                    </p:anim>
                                    <p:animEffect transition="in" filter="fade">
                                      <p:cBhvr>
                                        <p:cTn id="35" dur="1000"/>
                                        <p:tgtEl>
                                          <p:spTgt spid="51"/>
                                        </p:tgtEl>
                                      </p:cBhvr>
                                    </p:animEffect>
                                  </p:childTnLst>
                                </p:cTn>
                              </p:par>
                              <p:par>
                                <p:cTn id="36" presetID="50" presetClass="entr" presetSubtype="0" decel="100000" fill="hold" grpId="0" nodeType="withEffect">
                                  <p:stCondLst>
                                    <p:cond delay="500"/>
                                  </p:stCondLst>
                                  <p:childTnLst>
                                    <p:set>
                                      <p:cBhvr>
                                        <p:cTn id="37" dur="1" fill="hold">
                                          <p:stCondLst>
                                            <p:cond delay="0"/>
                                          </p:stCondLst>
                                        </p:cTn>
                                        <p:tgtEl>
                                          <p:spTgt spid="52"/>
                                        </p:tgtEl>
                                        <p:attrNameLst>
                                          <p:attrName>style.visibility</p:attrName>
                                        </p:attrNameLst>
                                      </p:cBhvr>
                                      <p:to>
                                        <p:strVal val="visible"/>
                                      </p:to>
                                    </p:set>
                                    <p:anim calcmode="lin" valueType="num">
                                      <p:cBhvr>
                                        <p:cTn id="38" dur="1000" fill="hold"/>
                                        <p:tgtEl>
                                          <p:spTgt spid="52"/>
                                        </p:tgtEl>
                                        <p:attrNameLst>
                                          <p:attrName>ppt_w</p:attrName>
                                        </p:attrNameLst>
                                      </p:cBhvr>
                                      <p:tavLst>
                                        <p:tav tm="0">
                                          <p:val>
                                            <p:strVal val="#ppt_w+.3"/>
                                          </p:val>
                                        </p:tav>
                                        <p:tav tm="100000">
                                          <p:val>
                                            <p:strVal val="#ppt_w"/>
                                          </p:val>
                                        </p:tav>
                                      </p:tavLst>
                                    </p:anim>
                                    <p:anim calcmode="lin" valueType="num">
                                      <p:cBhvr>
                                        <p:cTn id="39" dur="1000" fill="hold"/>
                                        <p:tgtEl>
                                          <p:spTgt spid="52"/>
                                        </p:tgtEl>
                                        <p:attrNameLst>
                                          <p:attrName>ppt_h</p:attrName>
                                        </p:attrNameLst>
                                      </p:cBhvr>
                                      <p:tavLst>
                                        <p:tav tm="0">
                                          <p:val>
                                            <p:strVal val="#ppt_h"/>
                                          </p:val>
                                        </p:tav>
                                        <p:tav tm="100000">
                                          <p:val>
                                            <p:strVal val="#ppt_h"/>
                                          </p:val>
                                        </p:tav>
                                      </p:tavLst>
                                    </p:anim>
                                    <p:animEffect transition="in" filter="fade">
                                      <p:cBhvr>
                                        <p:cTn id="40" dur="1000"/>
                                        <p:tgtEl>
                                          <p:spTgt spid="52"/>
                                        </p:tgtEl>
                                      </p:cBhvr>
                                    </p:animEffect>
                                  </p:childTnLst>
                                </p:cTn>
                              </p:par>
                              <p:par>
                                <p:cTn id="41" presetID="50" presetClass="entr" presetSubtype="0" decel="100000" fill="hold" grpId="0" nodeType="withEffect">
                                  <p:stCondLst>
                                    <p:cond delay="750"/>
                                  </p:stCondLst>
                                  <p:childTnLst>
                                    <p:set>
                                      <p:cBhvr>
                                        <p:cTn id="42" dur="1" fill="hold">
                                          <p:stCondLst>
                                            <p:cond delay="0"/>
                                          </p:stCondLst>
                                        </p:cTn>
                                        <p:tgtEl>
                                          <p:spTgt spid="53"/>
                                        </p:tgtEl>
                                        <p:attrNameLst>
                                          <p:attrName>style.visibility</p:attrName>
                                        </p:attrNameLst>
                                      </p:cBhvr>
                                      <p:to>
                                        <p:strVal val="visible"/>
                                      </p:to>
                                    </p:set>
                                    <p:anim calcmode="lin" valueType="num">
                                      <p:cBhvr>
                                        <p:cTn id="43" dur="1000" fill="hold"/>
                                        <p:tgtEl>
                                          <p:spTgt spid="53"/>
                                        </p:tgtEl>
                                        <p:attrNameLst>
                                          <p:attrName>ppt_w</p:attrName>
                                        </p:attrNameLst>
                                      </p:cBhvr>
                                      <p:tavLst>
                                        <p:tav tm="0">
                                          <p:val>
                                            <p:strVal val="#ppt_w+.3"/>
                                          </p:val>
                                        </p:tav>
                                        <p:tav tm="100000">
                                          <p:val>
                                            <p:strVal val="#ppt_w"/>
                                          </p:val>
                                        </p:tav>
                                      </p:tavLst>
                                    </p:anim>
                                    <p:anim calcmode="lin" valueType="num">
                                      <p:cBhvr>
                                        <p:cTn id="44" dur="1000" fill="hold"/>
                                        <p:tgtEl>
                                          <p:spTgt spid="53"/>
                                        </p:tgtEl>
                                        <p:attrNameLst>
                                          <p:attrName>ppt_h</p:attrName>
                                        </p:attrNameLst>
                                      </p:cBhvr>
                                      <p:tavLst>
                                        <p:tav tm="0">
                                          <p:val>
                                            <p:strVal val="#ppt_h"/>
                                          </p:val>
                                        </p:tav>
                                        <p:tav tm="100000">
                                          <p:val>
                                            <p:strVal val="#ppt_h"/>
                                          </p:val>
                                        </p:tav>
                                      </p:tavLst>
                                    </p:anim>
                                    <p:animEffect transition="in" filter="fade">
                                      <p:cBhvr>
                                        <p:cTn id="45" dur="1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50" grpId="0"/>
      <p:bldP spid="51" grpId="0"/>
      <p:bldP spid="52" grpId="0"/>
      <p:bldP spid="53"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卡通手绘论文答辩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kii4klo">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TotalTime>
  <Words>1463</Words>
  <Application>Microsoft Office PowerPoint</Application>
  <PresentationFormat>宽屏</PresentationFormat>
  <Paragraphs>251</Paragraphs>
  <Slides>26</Slides>
  <Notes>26</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26</vt:i4>
      </vt:variant>
    </vt:vector>
  </HeadingPairs>
  <TitlesOfParts>
    <vt:vector size="31" baseType="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subject>tukuppt</dc:subject>
  <dc:creator>www.tukuppt.com</dc:creator>
  <cp:lastModifiedBy>WUHAOTIAN</cp:lastModifiedBy>
  <cp:revision>1</cp:revision>
  <dcterms:created xsi:type="dcterms:W3CDTF">2017-04-02T11:58:26Z</dcterms:created>
  <dcterms:modified xsi:type="dcterms:W3CDTF">2019-05-20T02:53:49Z</dcterms:modified>
</cp:coreProperties>
</file>

<file path=docProps/thumbnail.jpeg>
</file>